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mp4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3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390" y="51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presProps" Target="presProps.xml"  /><Relationship Id="rId2" Type="http://schemas.openxmlformats.org/officeDocument/2006/relationships/slide" Target="slides/slide1.xml"  /><Relationship Id="rId20" Type="http://schemas.openxmlformats.org/officeDocument/2006/relationships/viewProps" Target="viewProps.xml"  /><Relationship Id="rId21" Type="http://schemas.openxmlformats.org/officeDocument/2006/relationships/theme" Target="theme/theme1.xml"  /><Relationship Id="rId22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자유형: 도형 7"/>
          <p:cNvSpPr/>
          <p:nvPr/>
        </p:nvSpPr>
        <p:spPr>
          <a:xfrm>
            <a:off x="-12699" y="3631"/>
            <a:ext cx="1247479" cy="442587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708"/>
              </a:cxn>
              <a:cxn ang="0">
                <a:pos x="986" y="7114"/>
              </a:cxn>
              <a:cxn ang="0">
                <a:pos x="1537" y="7266"/>
              </a:cxn>
              <a:cxn ang="0">
                <a:pos x="62" y="0"/>
              </a:cxn>
              <a:cxn ang="0">
                <a:pos x="0" y="0"/>
              </a:cxn>
            </a:cxnLst>
            <a:rect l="0" t="0" r="r" b="b"/>
            <a:pathLst>
              <a:path w="1537" h="7266">
                <a:moveTo>
                  <a:pt x="0" y="0"/>
                </a:moveTo>
                <a:lnTo>
                  <a:pt x="0" y="708"/>
                </a:lnTo>
                <a:lnTo>
                  <a:pt x="986" y="7114"/>
                </a:lnTo>
                <a:lnTo>
                  <a:pt x="1537" y="7266"/>
                </a:lnTo>
                <a:lnTo>
                  <a:pt x="62" y="0"/>
                </a:lnTo>
                <a:lnTo>
                  <a:pt x="0" y="0"/>
                </a:lnTo>
              </a:path>
            </a:pathLst>
          </a:custGeom>
          <a:noFill/>
          <a:ln w="9525">
            <a:noFill/>
            <a:round/>
          </a:ln>
        </p:spPr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9" name="자유형: 도형 8"/>
          <p:cNvSpPr/>
          <p:nvPr/>
        </p:nvSpPr>
        <p:spPr>
          <a:xfrm flipH="1">
            <a:off x="7307082" y="211889"/>
            <a:ext cx="4883131" cy="1609272"/>
          </a:xfrm>
          <a:custGeom>
            <a:avLst/>
            <a:gdLst>
              <a:gd name="connsiteX0" fmla="*/ 0 w 2715"/>
              <a:gd name="connsiteY0" fmla="*/ 0 h 1458"/>
              <a:gd name="connsiteX1" fmla="*/ 0 w 2715"/>
              <a:gd name="connsiteY1" fmla="*/ 1458 h 1458"/>
              <a:gd name="connsiteX2" fmla="*/ 2715 w 2715"/>
              <a:gd name="connsiteY2" fmla="*/ 909 h 1458"/>
              <a:gd name="connsiteX3" fmla="*/ 0 w 2715"/>
              <a:gd name="connsiteY3" fmla="*/ 0 h 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5" h="1458">
                <a:moveTo>
                  <a:pt x="0" y="0"/>
                </a:moveTo>
                <a:lnTo>
                  <a:pt x="0" y="1458"/>
                </a:lnTo>
                <a:lnTo>
                  <a:pt x="2715" y="909"/>
                </a:lnTo>
                <a:lnTo>
                  <a:pt x="0" y="0"/>
                </a:ln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noFill/>
            <a:round/>
          </a:ln>
        </p:spPr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10" name="자유형: 도형 9"/>
          <p:cNvSpPr/>
          <p:nvPr/>
        </p:nvSpPr>
        <p:spPr>
          <a:xfrm flipH="1">
            <a:off x="1176" y="0"/>
            <a:ext cx="12196229" cy="1209811"/>
          </a:xfrm>
          <a:custGeom>
            <a:avLst/>
            <a:gdLst>
              <a:gd name="connsiteX0" fmla="*/ 6774 w 6774"/>
              <a:gd name="connsiteY0" fmla="*/ 0 h 1097"/>
              <a:gd name="connsiteX1" fmla="*/ 0 w 6774"/>
              <a:gd name="connsiteY1" fmla="*/ 0 h 1097"/>
              <a:gd name="connsiteX2" fmla="*/ 0 w 6774"/>
              <a:gd name="connsiteY2" fmla="*/ 194 h 1097"/>
              <a:gd name="connsiteX3" fmla="*/ 2700 w 6774"/>
              <a:gd name="connsiteY3" fmla="*/ 1097 h 1097"/>
              <a:gd name="connsiteX4" fmla="*/ 6774 w 6774"/>
              <a:gd name="connsiteY4" fmla="*/ 282 h 1097"/>
              <a:gd name="connsiteX5" fmla="*/ 6774 w 6774"/>
              <a:gd name="connsiteY5" fmla="*/ 0 h 1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74" h="1097">
                <a:moveTo>
                  <a:pt x="6774" y="0"/>
                </a:moveTo>
                <a:lnTo>
                  <a:pt x="0" y="0"/>
                </a:lnTo>
                <a:lnTo>
                  <a:pt x="0" y="194"/>
                </a:lnTo>
                <a:lnTo>
                  <a:pt x="2700" y="1097"/>
                </a:lnTo>
                <a:lnTo>
                  <a:pt x="6774" y="282"/>
                </a:lnTo>
                <a:lnTo>
                  <a:pt x="6774" y="0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9525">
            <a:noFill/>
            <a:round/>
          </a:ln>
        </p:spPr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11" name="자유형: 도형 10"/>
          <p:cNvSpPr/>
          <p:nvPr/>
        </p:nvSpPr>
        <p:spPr>
          <a:xfrm>
            <a:off x="0" y="313097"/>
            <a:ext cx="7315199" cy="2039450"/>
          </a:xfrm>
          <a:custGeom>
            <a:avLst/>
            <a:gdLst>
              <a:gd name="connsiteX0" fmla="*/ 5486400 w 5486400"/>
              <a:gd name="connsiteY0" fmla="*/ 1085850 h 2571750"/>
              <a:gd name="connsiteX1" fmla="*/ 0 w 5486400"/>
              <a:gd name="connsiteY1" fmla="*/ 0 h 2571750"/>
              <a:gd name="connsiteX2" fmla="*/ 0 w 5486400"/>
              <a:gd name="connsiteY2" fmla="*/ 95250 h 2571750"/>
              <a:gd name="connsiteX3" fmla="*/ 923925 w 5486400"/>
              <a:gd name="connsiteY3" fmla="*/ 2571750 h 2571750"/>
              <a:gd name="connsiteX4" fmla="*/ 5486400 w 5486400"/>
              <a:gd name="connsiteY4" fmla="*/ 1085850 h 2571750"/>
              <a:gd name="connsiteX0" fmla="*/ 5486400 w 5486400"/>
              <a:gd name="connsiteY0" fmla="*/ 1085850 h 2676075"/>
              <a:gd name="connsiteX1" fmla="*/ 0 w 5486400"/>
              <a:gd name="connsiteY1" fmla="*/ 0 h 2676075"/>
              <a:gd name="connsiteX2" fmla="*/ 0 w 5486400"/>
              <a:gd name="connsiteY2" fmla="*/ 95250 h 2676075"/>
              <a:gd name="connsiteX3" fmla="*/ 604863 w 5486400"/>
              <a:gd name="connsiteY3" fmla="*/ 2676075 h 2676075"/>
              <a:gd name="connsiteX4" fmla="*/ 5486400 w 5486400"/>
              <a:gd name="connsiteY4" fmla="*/ 1085850 h 2676075"/>
              <a:gd name="connsiteX0" fmla="*/ 5486400 w 5486400"/>
              <a:gd name="connsiteY0" fmla="*/ 1085850 h 2582198"/>
              <a:gd name="connsiteX1" fmla="*/ 0 w 5486400"/>
              <a:gd name="connsiteY1" fmla="*/ 0 h 2582198"/>
              <a:gd name="connsiteX2" fmla="*/ 0 w 5486400"/>
              <a:gd name="connsiteY2" fmla="*/ 95250 h 2582198"/>
              <a:gd name="connsiteX3" fmla="*/ 892927 w 5486400"/>
              <a:gd name="connsiteY3" fmla="*/ 2582198 h 2582198"/>
              <a:gd name="connsiteX4" fmla="*/ 5486400 w 5486400"/>
              <a:gd name="connsiteY4" fmla="*/ 1085850 h 2582198"/>
              <a:gd name="connsiteX0" fmla="*/ 5486400 w 5486400"/>
              <a:gd name="connsiteY0" fmla="*/ 1085850 h 2582198"/>
              <a:gd name="connsiteX1" fmla="*/ 0 w 5486400"/>
              <a:gd name="connsiteY1" fmla="*/ 0 h 2582198"/>
              <a:gd name="connsiteX2" fmla="*/ 892927 w 5486400"/>
              <a:gd name="connsiteY2" fmla="*/ 2582198 h 2582198"/>
              <a:gd name="connsiteX3" fmla="*/ 5486400 w 5486400"/>
              <a:gd name="connsiteY3" fmla="*/ 1085850 h 2582198"/>
              <a:gd name="connsiteX0" fmla="*/ 5486400 w 5486400"/>
              <a:gd name="connsiteY0" fmla="*/ 1085850 h 2481754"/>
              <a:gd name="connsiteX1" fmla="*/ 0 w 5486400"/>
              <a:gd name="connsiteY1" fmla="*/ 0 h 2481754"/>
              <a:gd name="connsiteX2" fmla="*/ 870728 w 5486400"/>
              <a:gd name="connsiteY2" fmla="*/ 2481754 h 2481754"/>
              <a:gd name="connsiteX3" fmla="*/ 5486400 w 5486400"/>
              <a:gd name="connsiteY3" fmla="*/ 1085850 h 2481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86400" h="2481754">
                <a:moveTo>
                  <a:pt x="5486400" y="1085850"/>
                </a:moveTo>
                <a:lnTo>
                  <a:pt x="0" y="0"/>
                </a:lnTo>
                <a:lnTo>
                  <a:pt x="870728" y="2481754"/>
                </a:lnTo>
                <a:lnTo>
                  <a:pt x="5486400" y="1085850"/>
                </a:lnTo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12" name="자유형: 도형 11"/>
          <p:cNvSpPr/>
          <p:nvPr/>
        </p:nvSpPr>
        <p:spPr>
          <a:xfrm rot="16200000" flipH="1">
            <a:off x="-469153" y="661849"/>
            <a:ext cx="2747768" cy="1432205"/>
          </a:xfrm>
          <a:custGeom>
            <a:avLst/>
            <a:gdLst>
              <a:gd name="connsiteX0" fmla="*/ 0 w 2715"/>
              <a:gd name="connsiteY0" fmla="*/ 0 h 1458"/>
              <a:gd name="connsiteX1" fmla="*/ 0 w 2715"/>
              <a:gd name="connsiteY1" fmla="*/ 1458 h 1458"/>
              <a:gd name="connsiteX2" fmla="*/ 2715 w 2715"/>
              <a:gd name="connsiteY2" fmla="*/ 909 h 1458"/>
              <a:gd name="connsiteX3" fmla="*/ 0 w 2715"/>
              <a:gd name="connsiteY3" fmla="*/ 0 h 1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5" h="1458">
                <a:moveTo>
                  <a:pt x="0" y="0"/>
                </a:moveTo>
                <a:lnTo>
                  <a:pt x="0" y="1458"/>
                </a:lnTo>
                <a:lnTo>
                  <a:pt x="2715" y="909"/>
                </a:lnTo>
                <a:lnTo>
                  <a:pt x="0" y="0"/>
                </a:lnTo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noFill/>
            <a:round/>
          </a:ln>
        </p:spPr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13" name="자유형: 도형 12"/>
          <p:cNvSpPr/>
          <p:nvPr/>
        </p:nvSpPr>
        <p:spPr>
          <a:xfrm rot="16200000" flipH="1">
            <a:off x="-2892959" y="2893114"/>
            <a:ext cx="6862892" cy="1076695"/>
          </a:xfrm>
          <a:custGeom>
            <a:avLst/>
            <a:gdLst>
              <a:gd name="connsiteX0" fmla="*/ 6774 w 6774"/>
              <a:gd name="connsiteY0" fmla="*/ 0 h 1097"/>
              <a:gd name="connsiteX1" fmla="*/ 0 w 6774"/>
              <a:gd name="connsiteY1" fmla="*/ 0 h 1097"/>
              <a:gd name="connsiteX2" fmla="*/ 0 w 6774"/>
              <a:gd name="connsiteY2" fmla="*/ 194 h 1097"/>
              <a:gd name="connsiteX3" fmla="*/ 2700 w 6774"/>
              <a:gd name="connsiteY3" fmla="*/ 1097 h 1097"/>
              <a:gd name="connsiteX4" fmla="*/ 6774 w 6774"/>
              <a:gd name="connsiteY4" fmla="*/ 282 h 1097"/>
              <a:gd name="connsiteX5" fmla="*/ 6774 w 6774"/>
              <a:gd name="connsiteY5" fmla="*/ 0 h 1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74" h="1097">
                <a:moveTo>
                  <a:pt x="6774" y="0"/>
                </a:moveTo>
                <a:lnTo>
                  <a:pt x="0" y="0"/>
                </a:lnTo>
                <a:lnTo>
                  <a:pt x="0" y="194"/>
                </a:lnTo>
                <a:lnTo>
                  <a:pt x="2700" y="1097"/>
                </a:lnTo>
                <a:lnTo>
                  <a:pt x="6774" y="282"/>
                </a:lnTo>
                <a:lnTo>
                  <a:pt x="6774" y="0"/>
                </a:ln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14" name="자유형: 도형 13"/>
          <p:cNvSpPr/>
          <p:nvPr/>
        </p:nvSpPr>
        <p:spPr>
          <a:xfrm rot="16200000">
            <a:off x="-839161" y="3864994"/>
            <a:ext cx="4116307" cy="1880869"/>
          </a:xfrm>
          <a:custGeom>
            <a:avLst/>
            <a:gdLst>
              <a:gd name="connsiteX0" fmla="*/ 5486400 w 5486400"/>
              <a:gd name="connsiteY0" fmla="*/ 1085850 h 2571750"/>
              <a:gd name="connsiteX1" fmla="*/ 0 w 5486400"/>
              <a:gd name="connsiteY1" fmla="*/ 0 h 2571750"/>
              <a:gd name="connsiteX2" fmla="*/ 0 w 5486400"/>
              <a:gd name="connsiteY2" fmla="*/ 95250 h 2571750"/>
              <a:gd name="connsiteX3" fmla="*/ 923925 w 5486400"/>
              <a:gd name="connsiteY3" fmla="*/ 2571750 h 2571750"/>
              <a:gd name="connsiteX4" fmla="*/ 5486400 w 5486400"/>
              <a:gd name="connsiteY4" fmla="*/ 10858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86400" h="2571750">
                <a:moveTo>
                  <a:pt x="5486400" y="1085850"/>
                </a:moveTo>
                <a:lnTo>
                  <a:pt x="0" y="0"/>
                </a:lnTo>
                <a:lnTo>
                  <a:pt x="0" y="95250"/>
                </a:lnTo>
                <a:lnTo>
                  <a:pt x="923925" y="2571750"/>
                </a:lnTo>
                <a:lnTo>
                  <a:pt x="5486400" y="1085850"/>
                </a:lnTo>
              </a:path>
            </a:pathLst>
          </a:custGeom>
          <a:solidFill>
            <a:schemeClr val="accent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15" name="자유형: 도형 14"/>
          <p:cNvSpPr/>
          <p:nvPr/>
        </p:nvSpPr>
        <p:spPr>
          <a:xfrm rot="16200000">
            <a:off x="1234747" y="5050782"/>
            <a:ext cx="895421" cy="2731035"/>
          </a:xfrm>
          <a:custGeom>
            <a:avLst/>
            <a:gdLst>
              <a:gd name="connsiteX0" fmla="*/ 0 w 571472"/>
              <a:gd name="connsiteY0" fmla="*/ 3000396 h 3000396"/>
              <a:gd name="connsiteX1" fmla="*/ 0 w 571472"/>
              <a:gd name="connsiteY1" fmla="*/ 0 h 3000396"/>
              <a:gd name="connsiteX2" fmla="*/ 571472 w 571472"/>
              <a:gd name="connsiteY2" fmla="*/ 3000396 h 3000396"/>
              <a:gd name="connsiteX3" fmla="*/ 0 w 571472"/>
              <a:gd name="connsiteY3" fmla="*/ 3000396 h 3000396"/>
              <a:gd name="connsiteX0" fmla="*/ 0 w 928630"/>
              <a:gd name="connsiteY0" fmla="*/ 3000396 h 3000396"/>
              <a:gd name="connsiteX1" fmla="*/ 0 w 928630"/>
              <a:gd name="connsiteY1" fmla="*/ 0 h 3000396"/>
              <a:gd name="connsiteX2" fmla="*/ 928630 w 928630"/>
              <a:gd name="connsiteY2" fmla="*/ 2500306 h 3000396"/>
              <a:gd name="connsiteX3" fmla="*/ 0 w 928630"/>
              <a:gd name="connsiteY3" fmla="*/ 3000396 h 3000396"/>
              <a:gd name="connsiteX0" fmla="*/ 9525 w 938155"/>
              <a:gd name="connsiteY0" fmla="*/ 3067050 h 3067050"/>
              <a:gd name="connsiteX1" fmla="*/ 0 w 938155"/>
              <a:gd name="connsiteY1" fmla="*/ 0 h 3067050"/>
              <a:gd name="connsiteX2" fmla="*/ 938155 w 938155"/>
              <a:gd name="connsiteY2" fmla="*/ 2566960 h 3067050"/>
              <a:gd name="connsiteX3" fmla="*/ 9525 w 938155"/>
              <a:gd name="connsiteY3" fmla="*/ 3067050 h 3067050"/>
              <a:gd name="connsiteX0" fmla="*/ 9525 w 928656"/>
              <a:gd name="connsiteY0" fmla="*/ 3067050 h 3067050"/>
              <a:gd name="connsiteX1" fmla="*/ 0 w 928656"/>
              <a:gd name="connsiteY1" fmla="*/ 0 h 3067050"/>
              <a:gd name="connsiteX2" fmla="*/ 928656 w 928656"/>
              <a:gd name="connsiteY2" fmla="*/ 2509813 h 3067050"/>
              <a:gd name="connsiteX3" fmla="*/ 9525 w 928656"/>
              <a:gd name="connsiteY3" fmla="*/ 3067050 h 3067050"/>
              <a:gd name="connsiteX0" fmla="*/ 9525 w 928656"/>
              <a:gd name="connsiteY0" fmla="*/ 2709836 h 2709836"/>
              <a:gd name="connsiteX1" fmla="*/ 0 w 928656"/>
              <a:gd name="connsiteY1" fmla="*/ 0 h 2709836"/>
              <a:gd name="connsiteX2" fmla="*/ 928656 w 928656"/>
              <a:gd name="connsiteY2" fmla="*/ 2509813 h 2709836"/>
              <a:gd name="connsiteX3" fmla="*/ 9525 w 928656"/>
              <a:gd name="connsiteY3" fmla="*/ 2709836 h 2709836"/>
              <a:gd name="connsiteX0" fmla="*/ 9525 w 928656"/>
              <a:gd name="connsiteY0" fmla="*/ 2781250 h 2781250"/>
              <a:gd name="connsiteX1" fmla="*/ 0 w 928656"/>
              <a:gd name="connsiteY1" fmla="*/ 0 h 2781250"/>
              <a:gd name="connsiteX2" fmla="*/ 928656 w 928656"/>
              <a:gd name="connsiteY2" fmla="*/ 2509813 h 2781250"/>
              <a:gd name="connsiteX3" fmla="*/ 9525 w 928656"/>
              <a:gd name="connsiteY3" fmla="*/ 2781250 h 2781250"/>
              <a:gd name="connsiteX0" fmla="*/ 9525 w 928656"/>
              <a:gd name="connsiteY0" fmla="*/ 2924102 h 2924102"/>
              <a:gd name="connsiteX1" fmla="*/ 0 w 928656"/>
              <a:gd name="connsiteY1" fmla="*/ 0 h 2924102"/>
              <a:gd name="connsiteX2" fmla="*/ 928656 w 928656"/>
              <a:gd name="connsiteY2" fmla="*/ 2509813 h 2924102"/>
              <a:gd name="connsiteX3" fmla="*/ 9525 w 928656"/>
              <a:gd name="connsiteY3" fmla="*/ 2924102 h 2924102"/>
              <a:gd name="connsiteX0" fmla="*/ 9525 w 931063"/>
              <a:gd name="connsiteY0" fmla="*/ 2924102 h 2924102"/>
              <a:gd name="connsiteX1" fmla="*/ 0 w 931063"/>
              <a:gd name="connsiteY1" fmla="*/ 0 h 2924102"/>
              <a:gd name="connsiteX2" fmla="*/ 931063 w 931063"/>
              <a:gd name="connsiteY2" fmla="*/ 2521723 h 2924102"/>
              <a:gd name="connsiteX3" fmla="*/ 9525 w 931063"/>
              <a:gd name="connsiteY3" fmla="*/ 2924102 h 2924102"/>
              <a:gd name="connsiteX0" fmla="*/ 0 w 931063"/>
              <a:gd name="connsiteY0" fmla="*/ 2805040 h 2805040"/>
              <a:gd name="connsiteX1" fmla="*/ 0 w 931063"/>
              <a:gd name="connsiteY1" fmla="*/ 0 h 2805040"/>
              <a:gd name="connsiteX2" fmla="*/ 931063 w 931063"/>
              <a:gd name="connsiteY2" fmla="*/ 2521723 h 2805040"/>
              <a:gd name="connsiteX3" fmla="*/ 0 w 931063"/>
              <a:gd name="connsiteY3" fmla="*/ 2805040 h 2805040"/>
              <a:gd name="connsiteX0" fmla="*/ 6350 w 931063"/>
              <a:gd name="connsiteY0" fmla="*/ 2822504 h 2822504"/>
              <a:gd name="connsiteX1" fmla="*/ 0 w 931063"/>
              <a:gd name="connsiteY1" fmla="*/ 0 h 2822504"/>
              <a:gd name="connsiteX2" fmla="*/ 931063 w 931063"/>
              <a:gd name="connsiteY2" fmla="*/ 2521723 h 2822504"/>
              <a:gd name="connsiteX3" fmla="*/ 6350 w 931063"/>
              <a:gd name="connsiteY3" fmla="*/ 2822504 h 2822504"/>
              <a:gd name="connsiteX0" fmla="*/ 6350 w 1185503"/>
              <a:gd name="connsiteY0" fmla="*/ 2822504 h 3224000"/>
              <a:gd name="connsiteX1" fmla="*/ 0 w 1185503"/>
              <a:gd name="connsiteY1" fmla="*/ 0 h 3224000"/>
              <a:gd name="connsiteX2" fmla="*/ 1185503 w 1185503"/>
              <a:gd name="connsiteY2" fmla="*/ 3224000 h 3224000"/>
              <a:gd name="connsiteX3" fmla="*/ 6350 w 1185503"/>
              <a:gd name="connsiteY3" fmla="*/ 2822504 h 3224000"/>
              <a:gd name="connsiteX0" fmla="*/ 2116 w 1193457"/>
              <a:gd name="connsiteY0" fmla="*/ 3734200 h 3734200"/>
              <a:gd name="connsiteX1" fmla="*/ 7954 w 1193457"/>
              <a:gd name="connsiteY1" fmla="*/ 0 h 3734200"/>
              <a:gd name="connsiteX2" fmla="*/ 1193457 w 1193457"/>
              <a:gd name="connsiteY2" fmla="*/ 3224000 h 3734200"/>
              <a:gd name="connsiteX3" fmla="*/ 2116 w 1193457"/>
              <a:gd name="connsiteY3" fmla="*/ 3734200 h 3734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3457" h="3734200">
                <a:moveTo>
                  <a:pt x="2116" y="3734200"/>
                </a:moveTo>
                <a:cubicBezTo>
                  <a:pt x="-1" y="2793365"/>
                  <a:pt x="10071" y="940835"/>
                  <a:pt x="7954" y="0"/>
                </a:cubicBezTo>
                <a:lnTo>
                  <a:pt x="1193457" y="3224000"/>
                </a:lnTo>
                <a:lnTo>
                  <a:pt x="2116" y="3734200"/>
                </a:lnTo>
              </a:path>
            </a:pathLst>
          </a:custGeom>
          <a:solidFill>
            <a:schemeClr val="accent2">
              <a:lumMod val="50000"/>
              <a:lumOff val="50000"/>
            </a:schemeClr>
          </a:solidFill>
          <a:ln w="9525">
            <a:noFill/>
            <a:round/>
          </a:ln>
        </p:spPr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16" name="자유형: 도형 15"/>
          <p:cNvSpPr/>
          <p:nvPr/>
        </p:nvSpPr>
        <p:spPr>
          <a:xfrm>
            <a:off x="164250" y="-27432"/>
            <a:ext cx="2883726" cy="6885432"/>
          </a:xfrm>
          <a:custGeom>
            <a:avLst/>
            <a:gdLst>
              <a:gd name="connsiteX0" fmla="*/ 0 w 500066"/>
              <a:gd name="connsiteY0" fmla="*/ 6858000 h 6858000"/>
              <a:gd name="connsiteX1" fmla="*/ 250033 w 500066"/>
              <a:gd name="connsiteY1" fmla="*/ 0 h 6858000"/>
              <a:gd name="connsiteX2" fmla="*/ 500066 w 500066"/>
              <a:gd name="connsiteY2" fmla="*/ 6858000 h 6858000"/>
              <a:gd name="connsiteX3" fmla="*/ 0 w 500066"/>
              <a:gd name="connsiteY3" fmla="*/ 6858000 h 6858000"/>
              <a:gd name="connsiteX0" fmla="*/ 1638757 w 2138823"/>
              <a:gd name="connsiteY0" fmla="*/ 6876288 h 6876288"/>
              <a:gd name="connsiteX1" fmla="*/ 0 w 2138823"/>
              <a:gd name="connsiteY1" fmla="*/ 0 h 6876288"/>
              <a:gd name="connsiteX2" fmla="*/ 2138823 w 2138823"/>
              <a:gd name="connsiteY2" fmla="*/ 6876288 h 6876288"/>
              <a:gd name="connsiteX3" fmla="*/ 1638757 w 2138823"/>
              <a:gd name="connsiteY3" fmla="*/ 6876288 h 6876288"/>
              <a:gd name="connsiteX0" fmla="*/ 1662729 w 2162795"/>
              <a:gd name="connsiteY0" fmla="*/ 6885432 h 6885432"/>
              <a:gd name="connsiteX1" fmla="*/ 0 w 2162795"/>
              <a:gd name="connsiteY1" fmla="*/ 0 h 6885432"/>
              <a:gd name="connsiteX2" fmla="*/ 2162795 w 2162795"/>
              <a:gd name="connsiteY2" fmla="*/ 6885432 h 6885432"/>
              <a:gd name="connsiteX3" fmla="*/ 1662729 w 2162795"/>
              <a:gd name="connsiteY3" fmla="*/ 6885432 h 6885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2795" h="6885432">
                <a:moveTo>
                  <a:pt x="1662729" y="6885432"/>
                </a:moveTo>
                <a:lnTo>
                  <a:pt x="0" y="0"/>
                </a:lnTo>
                <a:lnTo>
                  <a:pt x="2162795" y="6885432"/>
                </a:lnTo>
                <a:lnTo>
                  <a:pt x="1662729" y="6885432"/>
                </a:lnTo>
              </a:path>
            </a:pathLst>
          </a:cu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270586" y="2919309"/>
            <a:ext cx="9635703" cy="957706"/>
          </a:xfrm>
        </p:spPr>
        <p:txBody>
          <a:bodyPr>
            <a:noAutofit/>
          </a:bodyPr>
          <a:lstStyle>
            <a:lvl1pPr algn="l">
              <a:defRPr sz="5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270586" y="3890286"/>
            <a:ext cx="9631127" cy="467408"/>
          </a:xfrm>
        </p:spPr>
        <p:txBody>
          <a:bodyPr anchor="ctr"/>
          <a:lstStyle>
            <a:lvl1pPr marL="0" indent="0" algn="l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282A27DF-FC33-4C05-96AC-ECA7B11A9C6B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73151" y="3141915"/>
            <a:ext cx="12305046" cy="3716088"/>
            <a:chOff x="-28573" y="3141915"/>
            <a:chExt cx="9202494" cy="3716088"/>
          </a:xfrm>
        </p:grpSpPr>
        <p:sp>
          <p:nvSpPr>
            <p:cNvPr id="7" name="자유형: 도형 6"/>
            <p:cNvSpPr/>
            <p:nvPr/>
          </p:nvSpPr>
          <p:spPr>
            <a:xfrm rot="10800000" flipH="1">
              <a:off x="13414" y="5642418"/>
              <a:ext cx="3665145" cy="1074154"/>
            </a:xfrm>
            <a:custGeom>
              <a:avLst/>
              <a:gdLst>
                <a:gd name="connsiteX0" fmla="*/ 0 w 2715"/>
                <a:gd name="connsiteY0" fmla="*/ 0 h 1458"/>
                <a:gd name="connsiteX1" fmla="*/ 0 w 2715"/>
                <a:gd name="connsiteY1" fmla="*/ 1458 h 1458"/>
                <a:gd name="connsiteX2" fmla="*/ 2715 w 2715"/>
                <a:gd name="connsiteY2" fmla="*/ 909 h 1458"/>
                <a:gd name="connsiteX3" fmla="*/ 0 w 2715"/>
                <a:gd name="connsiteY3" fmla="*/ 0 h 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5" h="1458">
                  <a:moveTo>
                    <a:pt x="0" y="0"/>
                  </a:moveTo>
                  <a:lnTo>
                    <a:pt x="0" y="1458"/>
                  </a:lnTo>
                  <a:lnTo>
                    <a:pt x="2715" y="909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40000"/>
                <a:lumOff val="60000"/>
                <a:alpha val="58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8" name="자유형: 도형 7"/>
            <p:cNvSpPr/>
            <p:nvPr/>
          </p:nvSpPr>
          <p:spPr>
            <a:xfrm rot="10800000" flipH="1">
              <a:off x="8017" y="6050481"/>
              <a:ext cx="9154154" cy="807522"/>
            </a:xfrm>
            <a:custGeom>
              <a:avLst/>
              <a:gdLst>
                <a:gd name="connsiteX0" fmla="*/ 6774 w 6774"/>
                <a:gd name="connsiteY0" fmla="*/ 0 h 1097"/>
                <a:gd name="connsiteX1" fmla="*/ 0 w 6774"/>
                <a:gd name="connsiteY1" fmla="*/ 0 h 1097"/>
                <a:gd name="connsiteX2" fmla="*/ 0 w 6774"/>
                <a:gd name="connsiteY2" fmla="*/ 194 h 1097"/>
                <a:gd name="connsiteX3" fmla="*/ 2700 w 6774"/>
                <a:gd name="connsiteY3" fmla="*/ 1097 h 1097"/>
                <a:gd name="connsiteX4" fmla="*/ 6774 w 6774"/>
                <a:gd name="connsiteY4" fmla="*/ 282 h 1097"/>
                <a:gd name="connsiteX5" fmla="*/ 6774 w 6774"/>
                <a:gd name="connsiteY5" fmla="*/ 0 h 1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4" h="1097">
                  <a:moveTo>
                    <a:pt x="6774" y="0"/>
                  </a:moveTo>
                  <a:lnTo>
                    <a:pt x="0" y="0"/>
                  </a:lnTo>
                  <a:lnTo>
                    <a:pt x="0" y="194"/>
                  </a:lnTo>
                  <a:lnTo>
                    <a:pt x="2700" y="1097"/>
                  </a:lnTo>
                  <a:lnTo>
                    <a:pt x="6774" y="282"/>
                  </a:lnTo>
                  <a:lnTo>
                    <a:pt x="6774" y="0"/>
                  </a:lnTo>
                </a:path>
              </a:pathLst>
            </a:custGeom>
            <a:solidFill>
              <a:schemeClr val="accent1">
                <a:alpha val="75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9" name="자유형: 도형 8"/>
            <p:cNvSpPr/>
            <p:nvPr/>
          </p:nvSpPr>
          <p:spPr>
            <a:xfrm rot="10800000">
              <a:off x="3672466" y="5238365"/>
              <a:ext cx="5490588" cy="1410652"/>
            </a:xfrm>
            <a:custGeom>
              <a:avLst/>
              <a:gdLst>
                <a:gd name="connsiteX0" fmla="*/ 5486400 w 5486400"/>
                <a:gd name="connsiteY0" fmla="*/ 1085850 h 2571750"/>
                <a:gd name="connsiteX1" fmla="*/ 0 w 5486400"/>
                <a:gd name="connsiteY1" fmla="*/ 0 h 2571750"/>
                <a:gd name="connsiteX2" fmla="*/ 0 w 5486400"/>
                <a:gd name="connsiteY2" fmla="*/ 95250 h 2571750"/>
                <a:gd name="connsiteX3" fmla="*/ 923925 w 5486400"/>
                <a:gd name="connsiteY3" fmla="*/ 2571750 h 2571750"/>
                <a:gd name="connsiteX4" fmla="*/ 5486400 w 5486400"/>
                <a:gd name="connsiteY4" fmla="*/ 1085850 h 257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6400" h="2571750">
                  <a:moveTo>
                    <a:pt x="5486400" y="1085850"/>
                  </a:moveTo>
                  <a:lnTo>
                    <a:pt x="0" y="0"/>
                  </a:lnTo>
                  <a:lnTo>
                    <a:pt x="0" y="95250"/>
                  </a:lnTo>
                  <a:lnTo>
                    <a:pt x="923925" y="2571750"/>
                  </a:lnTo>
                  <a:lnTo>
                    <a:pt x="5486400" y="1085850"/>
                  </a:lnTo>
                </a:path>
              </a:pathLst>
            </a:custGeom>
            <a:solidFill>
              <a:srgbClr val="B6B8BA">
                <a:alpha val="38000"/>
              </a:srgb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0" name="자유형: 도형 9"/>
            <p:cNvSpPr/>
            <p:nvPr/>
          </p:nvSpPr>
          <p:spPr>
            <a:xfrm rot="10800000">
              <a:off x="8223873" y="5072085"/>
              <a:ext cx="931774" cy="1548196"/>
            </a:xfrm>
            <a:custGeom>
              <a:avLst/>
              <a:gdLst>
                <a:gd name="connsiteX0" fmla="*/ 0 w 571472"/>
                <a:gd name="connsiteY0" fmla="*/ 3000396 h 3000396"/>
                <a:gd name="connsiteX1" fmla="*/ 0 w 571472"/>
                <a:gd name="connsiteY1" fmla="*/ 0 h 3000396"/>
                <a:gd name="connsiteX2" fmla="*/ 571472 w 571472"/>
                <a:gd name="connsiteY2" fmla="*/ 3000396 h 3000396"/>
                <a:gd name="connsiteX3" fmla="*/ 0 w 571472"/>
                <a:gd name="connsiteY3" fmla="*/ 3000396 h 3000396"/>
                <a:gd name="connsiteX0" fmla="*/ 0 w 928630"/>
                <a:gd name="connsiteY0" fmla="*/ 3000396 h 3000396"/>
                <a:gd name="connsiteX1" fmla="*/ 0 w 928630"/>
                <a:gd name="connsiteY1" fmla="*/ 0 h 3000396"/>
                <a:gd name="connsiteX2" fmla="*/ 928630 w 928630"/>
                <a:gd name="connsiteY2" fmla="*/ 2500306 h 3000396"/>
                <a:gd name="connsiteX3" fmla="*/ 0 w 928630"/>
                <a:gd name="connsiteY3" fmla="*/ 3000396 h 3000396"/>
                <a:gd name="connsiteX0" fmla="*/ 9525 w 938155"/>
                <a:gd name="connsiteY0" fmla="*/ 3067050 h 3067050"/>
                <a:gd name="connsiteX1" fmla="*/ 0 w 938155"/>
                <a:gd name="connsiteY1" fmla="*/ 0 h 3067050"/>
                <a:gd name="connsiteX2" fmla="*/ 938155 w 938155"/>
                <a:gd name="connsiteY2" fmla="*/ 2566960 h 3067050"/>
                <a:gd name="connsiteX3" fmla="*/ 9525 w 938155"/>
                <a:gd name="connsiteY3" fmla="*/ 3067050 h 3067050"/>
                <a:gd name="connsiteX0" fmla="*/ 9525 w 928656"/>
                <a:gd name="connsiteY0" fmla="*/ 3067050 h 3067050"/>
                <a:gd name="connsiteX1" fmla="*/ 0 w 928656"/>
                <a:gd name="connsiteY1" fmla="*/ 0 h 3067050"/>
                <a:gd name="connsiteX2" fmla="*/ 928656 w 928656"/>
                <a:gd name="connsiteY2" fmla="*/ 2509813 h 3067050"/>
                <a:gd name="connsiteX3" fmla="*/ 9525 w 928656"/>
                <a:gd name="connsiteY3" fmla="*/ 3067050 h 3067050"/>
                <a:gd name="connsiteX0" fmla="*/ 9525 w 928656"/>
                <a:gd name="connsiteY0" fmla="*/ 2709836 h 2709836"/>
                <a:gd name="connsiteX1" fmla="*/ 0 w 928656"/>
                <a:gd name="connsiteY1" fmla="*/ 0 h 2709836"/>
                <a:gd name="connsiteX2" fmla="*/ 928656 w 928656"/>
                <a:gd name="connsiteY2" fmla="*/ 2509813 h 2709836"/>
                <a:gd name="connsiteX3" fmla="*/ 9525 w 928656"/>
                <a:gd name="connsiteY3" fmla="*/ 2709836 h 2709836"/>
                <a:gd name="connsiteX0" fmla="*/ 9525 w 928656"/>
                <a:gd name="connsiteY0" fmla="*/ 2781250 h 2781250"/>
                <a:gd name="connsiteX1" fmla="*/ 0 w 928656"/>
                <a:gd name="connsiteY1" fmla="*/ 0 h 2781250"/>
                <a:gd name="connsiteX2" fmla="*/ 928656 w 928656"/>
                <a:gd name="connsiteY2" fmla="*/ 2509813 h 2781250"/>
                <a:gd name="connsiteX3" fmla="*/ 9525 w 928656"/>
                <a:gd name="connsiteY3" fmla="*/ 2781250 h 2781250"/>
                <a:gd name="connsiteX0" fmla="*/ 9525 w 928656"/>
                <a:gd name="connsiteY0" fmla="*/ 2924102 h 2924102"/>
                <a:gd name="connsiteX1" fmla="*/ 0 w 928656"/>
                <a:gd name="connsiteY1" fmla="*/ 0 h 2924102"/>
                <a:gd name="connsiteX2" fmla="*/ 928656 w 928656"/>
                <a:gd name="connsiteY2" fmla="*/ 2509813 h 2924102"/>
                <a:gd name="connsiteX3" fmla="*/ 9525 w 928656"/>
                <a:gd name="connsiteY3" fmla="*/ 2924102 h 2924102"/>
                <a:gd name="connsiteX0" fmla="*/ 9525 w 931063"/>
                <a:gd name="connsiteY0" fmla="*/ 2924102 h 2924102"/>
                <a:gd name="connsiteX1" fmla="*/ 0 w 931063"/>
                <a:gd name="connsiteY1" fmla="*/ 0 h 2924102"/>
                <a:gd name="connsiteX2" fmla="*/ 931063 w 931063"/>
                <a:gd name="connsiteY2" fmla="*/ 2521723 h 2924102"/>
                <a:gd name="connsiteX3" fmla="*/ 9525 w 931063"/>
                <a:gd name="connsiteY3" fmla="*/ 2924102 h 2924102"/>
                <a:gd name="connsiteX0" fmla="*/ 0 w 931063"/>
                <a:gd name="connsiteY0" fmla="*/ 2805040 h 2805040"/>
                <a:gd name="connsiteX1" fmla="*/ 0 w 931063"/>
                <a:gd name="connsiteY1" fmla="*/ 0 h 2805040"/>
                <a:gd name="connsiteX2" fmla="*/ 931063 w 931063"/>
                <a:gd name="connsiteY2" fmla="*/ 2521723 h 2805040"/>
                <a:gd name="connsiteX3" fmla="*/ 0 w 931063"/>
                <a:gd name="connsiteY3" fmla="*/ 2805040 h 2805040"/>
                <a:gd name="connsiteX0" fmla="*/ 6350 w 931063"/>
                <a:gd name="connsiteY0" fmla="*/ 2822504 h 2822504"/>
                <a:gd name="connsiteX1" fmla="*/ 0 w 931063"/>
                <a:gd name="connsiteY1" fmla="*/ 0 h 2822504"/>
                <a:gd name="connsiteX2" fmla="*/ 931063 w 931063"/>
                <a:gd name="connsiteY2" fmla="*/ 2521723 h 2822504"/>
                <a:gd name="connsiteX3" fmla="*/ 6350 w 931063"/>
                <a:gd name="connsiteY3" fmla="*/ 2822504 h 282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1063" h="2822504">
                  <a:moveTo>
                    <a:pt x="6350" y="2822504"/>
                  </a:moveTo>
                  <a:cubicBezTo>
                    <a:pt x="4233" y="1881669"/>
                    <a:pt x="2117" y="940835"/>
                    <a:pt x="0" y="0"/>
                  </a:cubicBezTo>
                  <a:lnTo>
                    <a:pt x="931063" y="2521723"/>
                  </a:lnTo>
                  <a:lnTo>
                    <a:pt x="6350" y="2822504"/>
                  </a:lnTo>
                </a:path>
              </a:pathLst>
            </a:custGeom>
            <a:solidFill>
              <a:schemeClr val="accent2">
                <a:lumMod val="50000"/>
                <a:lumOff val="50000"/>
                <a:alpha val="65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1" name="자유형: 도형 10"/>
            <p:cNvSpPr/>
            <p:nvPr/>
          </p:nvSpPr>
          <p:spPr>
            <a:xfrm rot="16200000">
              <a:off x="2776226" y="337116"/>
              <a:ext cx="3592895" cy="9202494"/>
            </a:xfrm>
            <a:custGeom>
              <a:avLst/>
              <a:gdLst>
                <a:gd name="connsiteX0" fmla="*/ 0 w 500066"/>
                <a:gd name="connsiteY0" fmla="*/ 6858000 h 6858000"/>
                <a:gd name="connsiteX1" fmla="*/ 250033 w 500066"/>
                <a:gd name="connsiteY1" fmla="*/ 0 h 6858000"/>
                <a:gd name="connsiteX2" fmla="*/ 500066 w 500066"/>
                <a:gd name="connsiteY2" fmla="*/ 6858000 h 6858000"/>
                <a:gd name="connsiteX3" fmla="*/ 0 w 500066"/>
                <a:gd name="connsiteY3" fmla="*/ 6858000 h 6858000"/>
                <a:gd name="connsiteX0" fmla="*/ 1638757 w 2138823"/>
                <a:gd name="connsiteY0" fmla="*/ 6876288 h 6876288"/>
                <a:gd name="connsiteX1" fmla="*/ 0 w 2138823"/>
                <a:gd name="connsiteY1" fmla="*/ 0 h 6876288"/>
                <a:gd name="connsiteX2" fmla="*/ 2138823 w 2138823"/>
                <a:gd name="connsiteY2" fmla="*/ 6876288 h 6876288"/>
                <a:gd name="connsiteX3" fmla="*/ 1638757 w 2138823"/>
                <a:gd name="connsiteY3" fmla="*/ 6876288 h 6876288"/>
                <a:gd name="connsiteX0" fmla="*/ 1662729 w 2162795"/>
                <a:gd name="connsiteY0" fmla="*/ 6885432 h 6885432"/>
                <a:gd name="connsiteX1" fmla="*/ 0 w 2162795"/>
                <a:gd name="connsiteY1" fmla="*/ 0 h 6885432"/>
                <a:gd name="connsiteX2" fmla="*/ 2162795 w 2162795"/>
                <a:gd name="connsiteY2" fmla="*/ 6885432 h 6885432"/>
                <a:gd name="connsiteX3" fmla="*/ 1662729 w 2162795"/>
                <a:gd name="connsiteY3" fmla="*/ 6885432 h 6885432"/>
                <a:gd name="connsiteX0" fmla="*/ 1662729 w 3592895"/>
                <a:gd name="connsiteY0" fmla="*/ 6885432 h 6899132"/>
                <a:gd name="connsiteX1" fmla="*/ 0 w 3592895"/>
                <a:gd name="connsiteY1" fmla="*/ 0 h 6899132"/>
                <a:gd name="connsiteX2" fmla="*/ 3592895 w 3592895"/>
                <a:gd name="connsiteY2" fmla="*/ 6899132 h 6899132"/>
                <a:gd name="connsiteX3" fmla="*/ 1662729 w 3592895"/>
                <a:gd name="connsiteY3" fmla="*/ 6885432 h 6899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2895" h="6899132">
                  <a:moveTo>
                    <a:pt x="1662729" y="6885432"/>
                  </a:moveTo>
                  <a:lnTo>
                    <a:pt x="0" y="0"/>
                  </a:lnTo>
                  <a:lnTo>
                    <a:pt x="3592895" y="6899132"/>
                  </a:lnTo>
                  <a:lnTo>
                    <a:pt x="1662729" y="6885432"/>
                  </a:lnTo>
                </a:path>
              </a:pathLst>
            </a:custGeom>
            <a:solidFill>
              <a:schemeClr val="accent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30199" y="2673355"/>
            <a:ext cx="11531599" cy="1470025"/>
          </a:xfrm>
        </p:spPr>
        <p:txBody>
          <a:bodyPr/>
          <a:lstStyle>
            <a:lvl1pPr algn="ctr">
              <a:defRPr sz="54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>
          <a:xfrm>
            <a:off x="609599" y="6356350"/>
            <a:ext cx="2844799" cy="365125"/>
          </a:xfrm>
        </p:spPr>
        <p:txBody>
          <a:bodyPr/>
          <a:lstStyle/>
          <a:p>
            <a:pPr>
              <a:defRPr lang="ko-KR" altLang="en-US"/>
            </a:pPr>
            <a:fld id="{10BF683E-EC8C-4F1E-8017-25E57E2CE77B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</p:spPr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737599" y="6356350"/>
            <a:ext cx="2844799" cy="365125"/>
          </a:xfrm>
        </p:spPr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-1" y="0"/>
            <a:ext cx="12192001" cy="6858001"/>
            <a:chOff x="-1" y="0"/>
            <a:chExt cx="9144001" cy="6858001"/>
          </a:xfrm>
        </p:grpSpPr>
        <p:sp>
          <p:nvSpPr>
            <p:cNvPr id="8" name="자유형: 도형 7"/>
            <p:cNvSpPr/>
            <p:nvPr/>
          </p:nvSpPr>
          <p:spPr>
            <a:xfrm>
              <a:off x="0" y="6184705"/>
              <a:ext cx="2309196" cy="673295"/>
            </a:xfrm>
            <a:custGeom>
              <a:avLst/>
              <a:gdLst>
                <a:gd name="connsiteX0" fmla="*/ 1754 w 1942"/>
                <a:gd name="connsiteY0" fmla="*/ 0 h 560"/>
                <a:gd name="connsiteX1" fmla="*/ 0 w 1942"/>
                <a:gd name="connsiteY1" fmla="*/ 367 h 560"/>
                <a:gd name="connsiteX2" fmla="*/ 0 w 1942"/>
                <a:gd name="connsiteY2" fmla="*/ 560 h 560"/>
                <a:gd name="connsiteX3" fmla="*/ 1942 w 1942"/>
                <a:gd name="connsiteY3" fmla="*/ 560 h 560"/>
                <a:gd name="connsiteX4" fmla="*/ 1754 w 1942"/>
                <a:gd name="connsiteY4" fmla="*/ 0 h 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" h="560">
                  <a:moveTo>
                    <a:pt x="1754" y="0"/>
                  </a:moveTo>
                  <a:lnTo>
                    <a:pt x="0" y="367"/>
                  </a:lnTo>
                  <a:lnTo>
                    <a:pt x="0" y="560"/>
                  </a:lnTo>
                  <a:lnTo>
                    <a:pt x="1942" y="560"/>
                  </a:lnTo>
                  <a:cubicBezTo>
                    <a:pt x="1879" y="373"/>
                    <a:pt x="1817" y="187"/>
                    <a:pt x="1754" y="0"/>
                  </a:cubicBezTo>
                </a:path>
              </a:pathLst>
            </a:custGeom>
            <a:solidFill>
              <a:srgbClr val="B6B8BA">
                <a:alpha val="49000"/>
              </a:srgb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-1" y="0"/>
              <a:ext cx="9144001" cy="6858001"/>
              <a:chOff x="-1" y="0"/>
              <a:chExt cx="9144001" cy="6858001"/>
            </a:xfrm>
          </p:grpSpPr>
          <p:sp>
            <p:nvSpPr>
              <p:cNvPr id="10" name="자유형: 도형 9"/>
              <p:cNvSpPr/>
              <p:nvPr/>
            </p:nvSpPr>
            <p:spPr>
              <a:xfrm>
                <a:off x="428023" y="0"/>
                <a:ext cx="2026194" cy="3135635"/>
              </a:xfrm>
              <a:custGeom>
                <a:avLst/>
                <a:gdLst/>
                <a:ahLst/>
                <a:cxnLst>
                  <a:cxn ang="0">
                    <a:pos x="1704" y="0"/>
                  </a:cxn>
                  <a:cxn ang="0">
                    <a:pos x="0" y="0"/>
                  </a:cxn>
                  <a:cxn ang="0">
                    <a:pos x="711" y="2609"/>
                  </a:cxn>
                  <a:cxn ang="0">
                    <a:pos x="1704" y="0"/>
                  </a:cxn>
                </a:cxnLst>
                <a:rect l="0" t="0" r="r" b="b"/>
                <a:pathLst>
                  <a:path w="1704" h="2609">
                    <a:moveTo>
                      <a:pt x="1704" y="0"/>
                    </a:moveTo>
                    <a:lnTo>
                      <a:pt x="0" y="0"/>
                    </a:lnTo>
                    <a:lnTo>
                      <a:pt x="711" y="2609"/>
                    </a:lnTo>
                    <a:lnTo>
                      <a:pt x="1704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1" name="자유형: 도형 10"/>
              <p:cNvSpPr/>
              <p:nvPr/>
            </p:nvSpPr>
            <p:spPr>
              <a:xfrm>
                <a:off x="6028605" y="4696234"/>
                <a:ext cx="3115394" cy="1976604"/>
              </a:xfrm>
              <a:custGeom>
                <a:avLst/>
                <a:gdLst>
                  <a:gd name="connsiteX0" fmla="*/ 2610 w 2610"/>
                  <a:gd name="connsiteY0" fmla="*/ 0 h 1645"/>
                  <a:gd name="connsiteX1" fmla="*/ 0 w 2610"/>
                  <a:gd name="connsiteY1" fmla="*/ 535 h 1645"/>
                  <a:gd name="connsiteX2" fmla="*/ 2610 w 2610"/>
                  <a:gd name="connsiteY2" fmla="*/ 1645 h 1645"/>
                  <a:gd name="connsiteX3" fmla="*/ 2610 w 2610"/>
                  <a:gd name="connsiteY3" fmla="*/ 0 h 1645"/>
                  <a:gd name="connsiteX0" fmla="*/ 2620 w 2620"/>
                  <a:gd name="connsiteY0" fmla="*/ 0 h 1645"/>
                  <a:gd name="connsiteX1" fmla="*/ 0 w 2620"/>
                  <a:gd name="connsiteY1" fmla="*/ 541 h 1645"/>
                  <a:gd name="connsiteX2" fmla="*/ 2620 w 2620"/>
                  <a:gd name="connsiteY2" fmla="*/ 1645 h 1645"/>
                  <a:gd name="connsiteX3" fmla="*/ 2620 w 2620"/>
                  <a:gd name="connsiteY3" fmla="*/ 0 h 1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0" h="1645">
                    <a:moveTo>
                      <a:pt x="2620" y="0"/>
                    </a:moveTo>
                    <a:lnTo>
                      <a:pt x="0" y="541"/>
                    </a:lnTo>
                    <a:lnTo>
                      <a:pt x="2620" y="1645"/>
                    </a:lnTo>
                    <a:lnTo>
                      <a:pt x="2620" y="0"/>
                    </a:lnTo>
                  </a:path>
                </a:pathLst>
              </a:custGeom>
              <a:solidFill>
                <a:srgbClr val="B6B8BA">
                  <a:alpha val="59000"/>
                </a:srgb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2" name="자유형: 도형 11"/>
              <p:cNvSpPr/>
              <p:nvPr/>
            </p:nvSpPr>
            <p:spPr>
              <a:xfrm>
                <a:off x="2089194" y="5345523"/>
                <a:ext cx="7054806" cy="1512478"/>
              </a:xfrm>
              <a:custGeom>
                <a:avLst/>
                <a:gdLst>
                  <a:gd name="connsiteX0" fmla="*/ 3491 w 5944"/>
                  <a:gd name="connsiteY0" fmla="*/ 0 h 1293"/>
                  <a:gd name="connsiteX1" fmla="*/ 0 w 5944"/>
                  <a:gd name="connsiteY1" fmla="*/ 743 h 1293"/>
                  <a:gd name="connsiteX2" fmla="*/ 194 w 5944"/>
                  <a:gd name="connsiteY2" fmla="*/ 1293 h 1293"/>
                  <a:gd name="connsiteX3" fmla="*/ 5944 w 5944"/>
                  <a:gd name="connsiteY3" fmla="*/ 1293 h 1293"/>
                  <a:gd name="connsiteX4" fmla="*/ 5944 w 5944"/>
                  <a:gd name="connsiteY4" fmla="*/ 1130 h 1293"/>
                  <a:gd name="connsiteX5" fmla="*/ 3491 w 5944"/>
                  <a:gd name="connsiteY5" fmla="*/ 0 h 1293"/>
                  <a:gd name="connsiteX0" fmla="*/ 3347 w 5944"/>
                  <a:gd name="connsiteY0" fmla="*/ 0 h 1264"/>
                  <a:gd name="connsiteX1" fmla="*/ 0 w 5944"/>
                  <a:gd name="connsiteY1" fmla="*/ 714 h 1264"/>
                  <a:gd name="connsiteX2" fmla="*/ 194 w 5944"/>
                  <a:gd name="connsiteY2" fmla="*/ 1264 h 1264"/>
                  <a:gd name="connsiteX3" fmla="*/ 5944 w 5944"/>
                  <a:gd name="connsiteY3" fmla="*/ 1264 h 1264"/>
                  <a:gd name="connsiteX4" fmla="*/ 5944 w 5944"/>
                  <a:gd name="connsiteY4" fmla="*/ 1101 h 1264"/>
                  <a:gd name="connsiteX5" fmla="*/ 3347 w 5944"/>
                  <a:gd name="connsiteY5" fmla="*/ 0 h 1264"/>
                  <a:gd name="connsiteX0" fmla="*/ 3323 w 5944"/>
                  <a:gd name="connsiteY0" fmla="*/ 0 h 1257"/>
                  <a:gd name="connsiteX1" fmla="*/ 0 w 5944"/>
                  <a:gd name="connsiteY1" fmla="*/ 707 h 1257"/>
                  <a:gd name="connsiteX2" fmla="*/ 194 w 5944"/>
                  <a:gd name="connsiteY2" fmla="*/ 1257 h 1257"/>
                  <a:gd name="connsiteX3" fmla="*/ 5944 w 5944"/>
                  <a:gd name="connsiteY3" fmla="*/ 1257 h 1257"/>
                  <a:gd name="connsiteX4" fmla="*/ 5944 w 5944"/>
                  <a:gd name="connsiteY4" fmla="*/ 1094 h 1257"/>
                  <a:gd name="connsiteX5" fmla="*/ 3323 w 5944"/>
                  <a:gd name="connsiteY5" fmla="*/ 0 h 1257"/>
                  <a:gd name="connsiteX0" fmla="*/ 3279 w 5900"/>
                  <a:gd name="connsiteY0" fmla="*/ 0 h 1257"/>
                  <a:gd name="connsiteX1" fmla="*/ 0 w 5900"/>
                  <a:gd name="connsiteY1" fmla="*/ 687 h 1257"/>
                  <a:gd name="connsiteX2" fmla="*/ 150 w 5900"/>
                  <a:gd name="connsiteY2" fmla="*/ 1257 h 1257"/>
                  <a:gd name="connsiteX3" fmla="*/ 5900 w 5900"/>
                  <a:gd name="connsiteY3" fmla="*/ 1257 h 1257"/>
                  <a:gd name="connsiteX4" fmla="*/ 5900 w 5900"/>
                  <a:gd name="connsiteY4" fmla="*/ 1094 h 1257"/>
                  <a:gd name="connsiteX5" fmla="*/ 3279 w 5900"/>
                  <a:gd name="connsiteY5" fmla="*/ 0 h 1257"/>
                  <a:gd name="connsiteX0" fmla="*/ 3314 w 5935"/>
                  <a:gd name="connsiteY0" fmla="*/ 0 h 1257"/>
                  <a:gd name="connsiteX1" fmla="*/ 0 w 5935"/>
                  <a:gd name="connsiteY1" fmla="*/ 695 h 1257"/>
                  <a:gd name="connsiteX2" fmla="*/ 185 w 5935"/>
                  <a:gd name="connsiteY2" fmla="*/ 1257 h 1257"/>
                  <a:gd name="connsiteX3" fmla="*/ 5935 w 5935"/>
                  <a:gd name="connsiteY3" fmla="*/ 1257 h 1257"/>
                  <a:gd name="connsiteX4" fmla="*/ 5935 w 5935"/>
                  <a:gd name="connsiteY4" fmla="*/ 1094 h 1257"/>
                  <a:gd name="connsiteX5" fmla="*/ 3314 w 5935"/>
                  <a:gd name="connsiteY5" fmla="*/ 0 h 1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35" h="1257">
                    <a:moveTo>
                      <a:pt x="3314" y="0"/>
                    </a:moveTo>
                    <a:lnTo>
                      <a:pt x="0" y="695"/>
                    </a:lnTo>
                    <a:cubicBezTo>
                      <a:pt x="51" y="884"/>
                      <a:pt x="134" y="1068"/>
                      <a:pt x="185" y="1257"/>
                    </a:cubicBezTo>
                    <a:lnTo>
                      <a:pt x="5935" y="1257"/>
                    </a:lnTo>
                    <a:lnTo>
                      <a:pt x="5935" y="1094"/>
                    </a:lnTo>
                    <a:lnTo>
                      <a:pt x="3314" y="0"/>
                    </a:lnTo>
                  </a:path>
                </a:pathLst>
              </a:custGeom>
              <a:solidFill>
                <a:srgbClr val="B6B8BA">
                  <a:alpha val="49000"/>
                </a:srgb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3" name="자유형: 도형 12"/>
              <p:cNvSpPr/>
              <p:nvPr/>
            </p:nvSpPr>
            <p:spPr>
              <a:xfrm>
                <a:off x="-1" y="0"/>
                <a:ext cx="1281830" cy="3138040"/>
              </a:xfrm>
              <a:custGeom>
                <a:avLst/>
                <a:gdLst/>
                <a:ahLst/>
                <a:cxnLst>
                  <a:cxn ang="0">
                    <a:pos x="372" y="0"/>
                  </a:cxn>
                  <a:cxn ang="0">
                    <a:pos x="1" y="0"/>
                  </a:cxn>
                  <a:cxn ang="0">
                    <a:pos x="0" y="2121"/>
                  </a:cxn>
                  <a:cxn ang="0">
                    <a:pos x="1078" y="2609"/>
                  </a:cxn>
                  <a:cxn ang="0">
                    <a:pos x="372" y="0"/>
                  </a:cxn>
                </a:cxnLst>
                <a:rect l="0" t="0" r="r" b="b"/>
                <a:pathLst>
                  <a:path w="1078" h="2609">
                    <a:moveTo>
                      <a:pt x="372" y="0"/>
                    </a:moveTo>
                    <a:lnTo>
                      <a:pt x="1" y="0"/>
                    </a:lnTo>
                    <a:lnTo>
                      <a:pt x="0" y="2121"/>
                    </a:lnTo>
                    <a:lnTo>
                      <a:pt x="1078" y="2609"/>
                    </a:lnTo>
                    <a:lnTo>
                      <a:pt x="372" y="0"/>
                    </a:lnTo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4" name="자유형: 도형 13"/>
              <p:cNvSpPr/>
              <p:nvPr/>
            </p:nvSpPr>
            <p:spPr>
              <a:xfrm>
                <a:off x="0" y="3143248"/>
                <a:ext cx="2088010" cy="3477128"/>
              </a:xfrm>
              <a:custGeom>
                <a:avLst/>
                <a:gdLst>
                  <a:gd name="connsiteX0" fmla="*/ 1074 w 1779"/>
                  <a:gd name="connsiteY0" fmla="*/ 0 h 2893"/>
                  <a:gd name="connsiteX1" fmla="*/ 0 w 1779"/>
                  <a:gd name="connsiteY1" fmla="*/ 2893 h 2893"/>
                  <a:gd name="connsiteX2" fmla="*/ 1779 w 1779"/>
                  <a:gd name="connsiteY2" fmla="*/ 2604 h 2893"/>
                  <a:gd name="connsiteX3" fmla="*/ 1074 w 1779"/>
                  <a:gd name="connsiteY3" fmla="*/ 0 h 2893"/>
                  <a:gd name="connsiteX0" fmla="*/ 1074 w 1755"/>
                  <a:gd name="connsiteY0" fmla="*/ 0 h 2893"/>
                  <a:gd name="connsiteX1" fmla="*/ 0 w 1755"/>
                  <a:gd name="connsiteY1" fmla="*/ 2893 h 2893"/>
                  <a:gd name="connsiteX2" fmla="*/ 1755 w 1755"/>
                  <a:gd name="connsiteY2" fmla="*/ 2525 h 2893"/>
                  <a:gd name="connsiteX3" fmla="*/ 1074 w 1755"/>
                  <a:gd name="connsiteY3" fmla="*/ 0 h 2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55" h="2893">
                    <a:moveTo>
                      <a:pt x="1074" y="0"/>
                    </a:moveTo>
                    <a:lnTo>
                      <a:pt x="0" y="2893"/>
                    </a:lnTo>
                    <a:lnTo>
                      <a:pt x="1755" y="2525"/>
                    </a:lnTo>
                    <a:lnTo>
                      <a:pt x="1074" y="0"/>
                    </a:lnTo>
                  </a:path>
                </a:pathLst>
              </a:custGeom>
              <a:solidFill>
                <a:schemeClr val="accent5">
                  <a:alpha val="71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5" name="자유형: 도형 14"/>
              <p:cNvSpPr/>
              <p:nvPr/>
            </p:nvSpPr>
            <p:spPr>
              <a:xfrm>
                <a:off x="1" y="2551106"/>
                <a:ext cx="1285398" cy="4121532"/>
              </a:xfrm>
              <a:custGeom>
                <a:avLst/>
                <a:gdLst>
                  <a:gd name="connsiteX0" fmla="*/ 0 w 1081"/>
                  <a:gd name="connsiteY0" fmla="*/ 0 h 3427"/>
                  <a:gd name="connsiteX1" fmla="*/ 0 w 1081"/>
                  <a:gd name="connsiteY1" fmla="*/ 3427 h 3427"/>
                  <a:gd name="connsiteX2" fmla="*/ 1081 w 1081"/>
                  <a:gd name="connsiteY2" fmla="*/ 490 h 3427"/>
                  <a:gd name="connsiteX3" fmla="*/ 0 w 1081"/>
                  <a:gd name="connsiteY3" fmla="*/ 0 h 3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1" h="3427">
                    <a:moveTo>
                      <a:pt x="0" y="0"/>
                    </a:moveTo>
                    <a:lnTo>
                      <a:pt x="0" y="3427"/>
                    </a:lnTo>
                    <a:lnTo>
                      <a:pt x="1081" y="49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</p:grp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42695" y="1121212"/>
            <a:ext cx="7837714" cy="1143000"/>
          </a:xfrm>
        </p:spPr>
        <p:txBody>
          <a:bodyPr/>
          <a:lstStyle>
            <a:lvl1pPr algn="l">
              <a:defRPr sz="400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18" name="텍스트 개체 틀 17"/>
          <p:cNvSpPr>
            <a:spLocks noGrp="1"/>
          </p:cNvSpPr>
          <p:nvPr>
            <p:ph type="body" sz="quarter" idx="14"/>
          </p:nvPr>
        </p:nvSpPr>
        <p:spPr>
          <a:xfrm>
            <a:off x="2542710" y="2286007"/>
            <a:ext cx="7839569" cy="3429009"/>
          </a:xfrm>
        </p:spPr>
        <p:txBody>
          <a:bodyPr/>
          <a:lstStyle>
            <a:lvl1pPr>
              <a:lnSpc>
                <a:spcPct val="150000"/>
              </a:lnSpc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</a:p>
          <a:p>
            <a:pPr lvl="0">
              <a:defRPr lang="ko-KR" altLang="en-US"/>
            </a:pPr>
            <a:r>
              <a:rPr lang="ko-KR" altLang="en-US"/>
              <a:t>둘째 목차</a:t>
            </a:r>
          </a:p>
          <a:p>
            <a:pPr lvl="0">
              <a:defRPr lang="ko-KR" altLang="en-US"/>
            </a:pPr>
            <a:r>
              <a:rPr lang="ko-KR" altLang="en-US"/>
              <a:t>셋째 목차</a:t>
            </a:r>
          </a:p>
          <a:p>
            <a:pPr lvl="0">
              <a:defRPr lang="ko-KR" altLang="en-US"/>
            </a:pPr>
            <a:r>
              <a:rPr lang="ko-KR" altLang="en-US"/>
              <a:t>넷째 목차</a:t>
            </a:r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5FDD8E82-9EDF-4A21-8052-950E349A4E6B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 rot="10800000" flipH="1">
            <a:off x="10430936" y="4214817"/>
            <a:ext cx="1780898" cy="2672210"/>
            <a:chOff x="7830097" y="-3175"/>
            <a:chExt cx="1335674" cy="3646465"/>
          </a:xfrm>
        </p:grpSpPr>
        <p:sp>
          <p:nvSpPr>
            <p:cNvPr id="8" name="자유형: 도형 7"/>
            <p:cNvSpPr/>
            <p:nvPr/>
          </p:nvSpPr>
          <p:spPr>
            <a:xfrm>
              <a:off x="7858910" y="-3175"/>
              <a:ext cx="1290865" cy="2960833"/>
            </a:xfrm>
            <a:custGeom>
              <a:avLst/>
              <a:gdLst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3062 w 2623457"/>
                <a:gd name="connsiteY2" fmla="*/ 0 h 6063342"/>
                <a:gd name="connsiteX3" fmla="*/ 174172 w 2623457"/>
                <a:gd name="connsiteY3" fmla="*/ 0 h 6063342"/>
                <a:gd name="connsiteX4" fmla="*/ 1556657 w 2623457"/>
                <a:gd name="connsiteY4" fmla="*/ 1545771 h 6063342"/>
                <a:gd name="connsiteX5" fmla="*/ 2623457 w 2623457"/>
                <a:gd name="connsiteY5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63342 h 6063342"/>
                <a:gd name="connsiteX1" fmla="*/ 0 w 2623457"/>
                <a:gd name="connsiteY1" fmla="*/ 0 h 6063342"/>
                <a:gd name="connsiteX2" fmla="*/ 174172 w 2623457"/>
                <a:gd name="connsiteY2" fmla="*/ 0 h 6063342"/>
                <a:gd name="connsiteX3" fmla="*/ 1556657 w 2623457"/>
                <a:gd name="connsiteY3" fmla="*/ 1545771 h 6063342"/>
                <a:gd name="connsiteX4" fmla="*/ 2623457 w 2623457"/>
                <a:gd name="connsiteY4" fmla="*/ 6063342 h 6063342"/>
                <a:gd name="connsiteX0" fmla="*/ 2623457 w 2623457"/>
                <a:gd name="connsiteY0" fmla="*/ 6076108 h 6076108"/>
                <a:gd name="connsiteX1" fmla="*/ 0 w 2623457"/>
                <a:gd name="connsiteY1" fmla="*/ 12766 h 6076108"/>
                <a:gd name="connsiteX2" fmla="*/ 183682 w 2623457"/>
                <a:gd name="connsiteY2" fmla="*/ 0 h 6076108"/>
                <a:gd name="connsiteX3" fmla="*/ 1556657 w 2623457"/>
                <a:gd name="connsiteY3" fmla="*/ 1558537 h 6076108"/>
                <a:gd name="connsiteX4" fmla="*/ 2623457 w 2623457"/>
                <a:gd name="connsiteY4" fmla="*/ 6076108 h 6076108"/>
                <a:gd name="connsiteX0" fmla="*/ 2623457 w 2623457"/>
                <a:gd name="connsiteY0" fmla="*/ 6085682 h 6085682"/>
                <a:gd name="connsiteX1" fmla="*/ 0 w 2623457"/>
                <a:gd name="connsiteY1" fmla="*/ 22340 h 6085682"/>
                <a:gd name="connsiteX2" fmla="*/ 667 w 2623457"/>
                <a:gd name="connsiteY2" fmla="*/ 0 h 6085682"/>
                <a:gd name="connsiteX3" fmla="*/ 183682 w 2623457"/>
                <a:gd name="connsiteY3" fmla="*/ 9574 h 6085682"/>
                <a:gd name="connsiteX4" fmla="*/ 1556657 w 2623457"/>
                <a:gd name="connsiteY4" fmla="*/ 1568111 h 6085682"/>
                <a:gd name="connsiteX5" fmla="*/ 2623457 w 2623457"/>
                <a:gd name="connsiteY5" fmla="*/ 6085682 h 6085682"/>
                <a:gd name="connsiteX0" fmla="*/ 3030086 w 3030086"/>
                <a:gd name="connsiteY0" fmla="*/ 7076027 h 7076027"/>
                <a:gd name="connsiteX1" fmla="*/ 406629 w 3030086"/>
                <a:gd name="connsiteY1" fmla="*/ 1012685 h 7076027"/>
                <a:gd name="connsiteX2" fmla="*/ 590311 w 3030086"/>
                <a:gd name="connsiteY2" fmla="*/ 999919 h 7076027"/>
                <a:gd name="connsiteX3" fmla="*/ 1963286 w 3030086"/>
                <a:gd name="connsiteY3" fmla="*/ 2558456 h 7076027"/>
                <a:gd name="connsiteX4" fmla="*/ 3030086 w 3030086"/>
                <a:gd name="connsiteY4" fmla="*/ 7076027 h 7076027"/>
                <a:gd name="connsiteX0" fmla="*/ 2623457 w 2623457"/>
                <a:gd name="connsiteY0" fmla="*/ 6076108 h 6076108"/>
                <a:gd name="connsiteX1" fmla="*/ 0 w 2623457"/>
                <a:gd name="connsiteY1" fmla="*/ 12766 h 6076108"/>
                <a:gd name="connsiteX2" fmla="*/ 183682 w 2623457"/>
                <a:gd name="connsiteY2" fmla="*/ 0 h 6076108"/>
                <a:gd name="connsiteX3" fmla="*/ 1556657 w 2623457"/>
                <a:gd name="connsiteY3" fmla="*/ 1558537 h 6076108"/>
                <a:gd name="connsiteX4" fmla="*/ 2623457 w 2623457"/>
                <a:gd name="connsiteY4" fmla="*/ 6076108 h 6076108"/>
                <a:gd name="connsiteX0" fmla="*/ 2623457 w 2623457"/>
                <a:gd name="connsiteY0" fmla="*/ 6076108 h 6076108"/>
                <a:gd name="connsiteX1" fmla="*/ 0 w 2623457"/>
                <a:gd name="connsiteY1" fmla="*/ 12766 h 6076108"/>
                <a:gd name="connsiteX2" fmla="*/ 183682 w 2623457"/>
                <a:gd name="connsiteY2" fmla="*/ 0 h 6076108"/>
                <a:gd name="connsiteX3" fmla="*/ 1556657 w 2623457"/>
                <a:gd name="connsiteY3" fmla="*/ 1558537 h 6076108"/>
                <a:gd name="connsiteX4" fmla="*/ 2623457 w 2623457"/>
                <a:gd name="connsiteY4" fmla="*/ 6076108 h 6076108"/>
                <a:gd name="connsiteX0" fmla="*/ 2630614 w 2630614"/>
                <a:gd name="connsiteY0" fmla="*/ 6076108 h 6076108"/>
                <a:gd name="connsiteX1" fmla="*/ 0 w 2630614"/>
                <a:gd name="connsiteY1" fmla="*/ 5585 h 6076108"/>
                <a:gd name="connsiteX2" fmla="*/ 190839 w 2630614"/>
                <a:gd name="connsiteY2" fmla="*/ 0 h 6076108"/>
                <a:gd name="connsiteX3" fmla="*/ 1563814 w 2630614"/>
                <a:gd name="connsiteY3" fmla="*/ 1558537 h 6076108"/>
                <a:gd name="connsiteX4" fmla="*/ 2630614 w 2630614"/>
                <a:gd name="connsiteY4" fmla="*/ 6076108 h 6076108"/>
                <a:gd name="connsiteX0" fmla="*/ 2635390 w 2635390"/>
                <a:gd name="connsiteY0" fmla="*/ 6076108 h 6076108"/>
                <a:gd name="connsiteX1" fmla="*/ 0 w 2635390"/>
                <a:gd name="connsiteY1" fmla="*/ 797 h 6076108"/>
                <a:gd name="connsiteX2" fmla="*/ 195615 w 2635390"/>
                <a:gd name="connsiteY2" fmla="*/ 0 h 6076108"/>
                <a:gd name="connsiteX3" fmla="*/ 1568590 w 2635390"/>
                <a:gd name="connsiteY3" fmla="*/ 1558537 h 6076108"/>
                <a:gd name="connsiteX4" fmla="*/ 2635390 w 2635390"/>
                <a:gd name="connsiteY4" fmla="*/ 6076108 h 607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5390" h="6076108">
                  <a:moveTo>
                    <a:pt x="2635390" y="6076108"/>
                  </a:moveTo>
                  <a:lnTo>
                    <a:pt x="0" y="797"/>
                  </a:lnTo>
                  <a:lnTo>
                    <a:pt x="195615" y="0"/>
                  </a:lnTo>
                  <a:lnTo>
                    <a:pt x="1568590" y="1558537"/>
                  </a:lnTo>
                  <a:lnTo>
                    <a:pt x="2635390" y="6076108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9" name="자유형: 도형 8"/>
            <p:cNvSpPr/>
            <p:nvPr/>
          </p:nvSpPr>
          <p:spPr>
            <a:xfrm>
              <a:off x="8617016" y="737400"/>
              <a:ext cx="543423" cy="2244786"/>
            </a:xfrm>
            <a:custGeom>
              <a:avLst/>
              <a:gdLst>
                <a:gd name="connsiteX0" fmla="*/ 0 w 1088572"/>
                <a:gd name="connsiteY0" fmla="*/ 0 h 4582886"/>
                <a:gd name="connsiteX1" fmla="*/ 1088572 w 1088572"/>
                <a:gd name="connsiteY1" fmla="*/ 1186543 h 4582886"/>
                <a:gd name="connsiteX2" fmla="*/ 1088572 w 1088572"/>
                <a:gd name="connsiteY2" fmla="*/ 4582886 h 4582886"/>
                <a:gd name="connsiteX3" fmla="*/ 0 w 1088572"/>
                <a:gd name="connsiteY3" fmla="*/ 0 h 4582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8572" h="4582886">
                  <a:moveTo>
                    <a:pt x="0" y="0"/>
                  </a:moveTo>
                  <a:lnTo>
                    <a:pt x="1088572" y="1186543"/>
                  </a:lnTo>
                  <a:lnTo>
                    <a:pt x="1088572" y="4582886"/>
                  </a:lnTo>
                  <a:lnTo>
                    <a:pt x="0" y="0"/>
                  </a:lnTo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0" name="자유형: 도형 9"/>
            <p:cNvSpPr/>
            <p:nvPr/>
          </p:nvSpPr>
          <p:spPr>
            <a:xfrm>
              <a:off x="7956911" y="-1619"/>
              <a:ext cx="671047" cy="757711"/>
            </a:xfrm>
            <a:custGeom>
              <a:avLst/>
              <a:gdLst>
                <a:gd name="connsiteX0" fmla="*/ 1371600 w 1371600"/>
                <a:gd name="connsiteY0" fmla="*/ 1491343 h 1491343"/>
                <a:gd name="connsiteX1" fmla="*/ 1023257 w 1371600"/>
                <a:gd name="connsiteY1" fmla="*/ 0 h 1491343"/>
                <a:gd name="connsiteX2" fmla="*/ 0 w 1371600"/>
                <a:gd name="connsiteY2" fmla="*/ 0 h 1491343"/>
                <a:gd name="connsiteX3" fmla="*/ 1371600 w 1371600"/>
                <a:gd name="connsiteY3" fmla="*/ 1491343 h 1491343"/>
                <a:gd name="connsiteX0" fmla="*/ 1371600 w 1371600"/>
                <a:gd name="connsiteY0" fmla="*/ 1491343 h 1491343"/>
                <a:gd name="connsiteX1" fmla="*/ 1023257 w 1371600"/>
                <a:gd name="connsiteY1" fmla="*/ 0 h 1491343"/>
                <a:gd name="connsiteX2" fmla="*/ 0 w 1371600"/>
                <a:gd name="connsiteY2" fmla="*/ 0 h 1491343"/>
                <a:gd name="connsiteX3" fmla="*/ 1371600 w 1371600"/>
                <a:gd name="connsiteY3" fmla="*/ 1491343 h 1491343"/>
                <a:gd name="connsiteX0" fmla="*/ 1369988 w 1369988"/>
                <a:gd name="connsiteY0" fmla="*/ 1546919 h 1546919"/>
                <a:gd name="connsiteX1" fmla="*/ 1023257 w 1369988"/>
                <a:gd name="connsiteY1" fmla="*/ 0 h 1546919"/>
                <a:gd name="connsiteX2" fmla="*/ 0 w 1369988"/>
                <a:gd name="connsiteY2" fmla="*/ 0 h 1546919"/>
                <a:gd name="connsiteX3" fmla="*/ 1369988 w 1369988"/>
                <a:gd name="connsiteY3" fmla="*/ 1546919 h 154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9988" h="1546919">
                  <a:moveTo>
                    <a:pt x="1369988" y="1546919"/>
                  </a:moveTo>
                  <a:lnTo>
                    <a:pt x="1023257" y="0"/>
                  </a:lnTo>
                  <a:lnTo>
                    <a:pt x="0" y="0"/>
                  </a:lnTo>
                  <a:lnTo>
                    <a:pt x="1369988" y="154691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1" name="자유형: 도형 10"/>
            <p:cNvSpPr/>
            <p:nvPr/>
          </p:nvSpPr>
          <p:spPr>
            <a:xfrm>
              <a:off x="8455711" y="-1619"/>
              <a:ext cx="710060" cy="1329898"/>
            </a:xfrm>
            <a:custGeom>
              <a:avLst/>
              <a:gdLst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0 w 1436914"/>
                <a:gd name="connsiteY4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36914"/>
                <a:gd name="connsiteY0" fmla="*/ 0 h 2721429"/>
                <a:gd name="connsiteX1" fmla="*/ 326572 w 1436914"/>
                <a:gd name="connsiteY1" fmla="*/ 1534886 h 2721429"/>
                <a:gd name="connsiteX2" fmla="*/ 1436914 w 1436914"/>
                <a:gd name="connsiteY2" fmla="*/ 2721429 h 2721429"/>
                <a:gd name="connsiteX3" fmla="*/ 1415143 w 1436914"/>
                <a:gd name="connsiteY3" fmla="*/ 10886 h 2721429"/>
                <a:gd name="connsiteX4" fmla="*/ 1408793 w 1436914"/>
                <a:gd name="connsiteY4" fmla="*/ 6350 h 2721429"/>
                <a:gd name="connsiteX5" fmla="*/ 0 w 1436914"/>
                <a:gd name="connsiteY5" fmla="*/ 0 h 2721429"/>
                <a:gd name="connsiteX0" fmla="*/ 0 w 1449636"/>
                <a:gd name="connsiteY0" fmla="*/ 0 h 2715079"/>
                <a:gd name="connsiteX1" fmla="*/ 339294 w 1449636"/>
                <a:gd name="connsiteY1" fmla="*/ 1528536 h 2715079"/>
                <a:gd name="connsiteX2" fmla="*/ 1449636 w 1449636"/>
                <a:gd name="connsiteY2" fmla="*/ 2715079 h 2715079"/>
                <a:gd name="connsiteX3" fmla="*/ 1427865 w 1449636"/>
                <a:gd name="connsiteY3" fmla="*/ 4536 h 2715079"/>
                <a:gd name="connsiteX4" fmla="*/ 1421515 w 1449636"/>
                <a:gd name="connsiteY4" fmla="*/ 0 h 2715079"/>
                <a:gd name="connsiteX5" fmla="*/ 0 w 1449636"/>
                <a:gd name="connsiteY5" fmla="*/ 0 h 271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636" h="2715079">
                  <a:moveTo>
                    <a:pt x="0" y="0"/>
                  </a:moveTo>
                  <a:lnTo>
                    <a:pt x="339294" y="1528536"/>
                  </a:lnTo>
                  <a:lnTo>
                    <a:pt x="1449636" y="2715079"/>
                  </a:lnTo>
                  <a:lnTo>
                    <a:pt x="1427865" y="4536"/>
                  </a:lnTo>
                  <a:lnTo>
                    <a:pt x="1421515" y="0"/>
                  </a:lnTo>
                  <a:lnTo>
                    <a:pt x="0" y="0"/>
                  </a:lnTo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2" name="자유형: 도형 11"/>
            <p:cNvSpPr/>
            <p:nvPr/>
          </p:nvSpPr>
          <p:spPr>
            <a:xfrm>
              <a:off x="7830097" y="-1619"/>
              <a:ext cx="1325010" cy="3644909"/>
            </a:xfrm>
            <a:custGeom>
              <a:avLst/>
              <a:gdLst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49993 w 2705100"/>
                <a:gd name="connsiteY2" fmla="*/ 9525 h 6867525"/>
                <a:gd name="connsiteX3" fmla="*/ 0 w 2705100"/>
                <a:gd name="connsiteY3" fmla="*/ 9525 h 6867525"/>
                <a:gd name="connsiteX4" fmla="*/ 2295525 w 2705100"/>
                <a:gd name="connsiteY4" fmla="*/ 6858000 h 6867525"/>
                <a:gd name="connsiteX5" fmla="*/ 2695575 w 2705100"/>
                <a:gd name="connsiteY5" fmla="*/ 6867525 h 6867525"/>
                <a:gd name="connsiteX6" fmla="*/ 2705100 w 2705100"/>
                <a:gd name="connsiteY6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86475 h 6867525"/>
                <a:gd name="connsiteX1" fmla="*/ 57150 w 2705100"/>
                <a:gd name="connsiteY1" fmla="*/ 0 h 6867525"/>
                <a:gd name="connsiteX2" fmla="*/ 0 w 2705100"/>
                <a:gd name="connsiteY2" fmla="*/ 9525 h 6867525"/>
                <a:gd name="connsiteX3" fmla="*/ 2295525 w 2705100"/>
                <a:gd name="connsiteY3" fmla="*/ 6858000 h 6867525"/>
                <a:gd name="connsiteX4" fmla="*/ 2695575 w 2705100"/>
                <a:gd name="connsiteY4" fmla="*/ 6867525 h 6867525"/>
                <a:gd name="connsiteX5" fmla="*/ 2705100 w 2705100"/>
                <a:gd name="connsiteY5" fmla="*/ 6086475 h 6867525"/>
                <a:gd name="connsiteX0" fmla="*/ 2705100 w 2705100"/>
                <a:gd name="connsiteY0" fmla="*/ 6076950 h 6858000"/>
                <a:gd name="connsiteX1" fmla="*/ 64280 w 2705100"/>
                <a:gd name="connsiteY1" fmla="*/ 0 h 6858000"/>
                <a:gd name="connsiteX2" fmla="*/ 0 w 2705100"/>
                <a:gd name="connsiteY2" fmla="*/ 0 h 6858000"/>
                <a:gd name="connsiteX3" fmla="*/ 2295525 w 2705100"/>
                <a:gd name="connsiteY3" fmla="*/ 6848475 h 6858000"/>
                <a:gd name="connsiteX4" fmla="*/ 2695575 w 2705100"/>
                <a:gd name="connsiteY4" fmla="*/ 6858000 h 6858000"/>
                <a:gd name="connsiteX5" fmla="*/ 2705100 w 2705100"/>
                <a:gd name="connsiteY5" fmla="*/ 6076950 h 6858000"/>
                <a:gd name="connsiteX0" fmla="*/ 2705100 w 2705100"/>
                <a:gd name="connsiteY0" fmla="*/ 6076950 h 6858000"/>
                <a:gd name="connsiteX1" fmla="*/ 64280 w 2705100"/>
                <a:gd name="connsiteY1" fmla="*/ 0 h 6858000"/>
                <a:gd name="connsiteX2" fmla="*/ 0 w 2705100"/>
                <a:gd name="connsiteY2" fmla="*/ 0 h 6858000"/>
                <a:gd name="connsiteX3" fmla="*/ 2695575 w 2705100"/>
                <a:gd name="connsiteY3" fmla="*/ 6858000 h 6858000"/>
                <a:gd name="connsiteX4" fmla="*/ 2705100 w 2705100"/>
                <a:gd name="connsiteY4" fmla="*/ 6076950 h 6858000"/>
                <a:gd name="connsiteX0" fmla="*/ 2705100 w 2705100"/>
                <a:gd name="connsiteY0" fmla="*/ 6076950 h 7441333"/>
                <a:gd name="connsiteX1" fmla="*/ 64280 w 2705100"/>
                <a:gd name="connsiteY1" fmla="*/ 0 h 7441333"/>
                <a:gd name="connsiteX2" fmla="*/ 0 w 2705100"/>
                <a:gd name="connsiteY2" fmla="*/ 0 h 7441333"/>
                <a:gd name="connsiteX3" fmla="*/ 2695576 w 2705100"/>
                <a:gd name="connsiteY3" fmla="*/ 7441333 h 7441333"/>
                <a:gd name="connsiteX4" fmla="*/ 2705100 w 2705100"/>
                <a:gd name="connsiteY4" fmla="*/ 6076950 h 7441333"/>
                <a:gd name="connsiteX0" fmla="*/ 2705100 w 2705100"/>
                <a:gd name="connsiteY0" fmla="*/ 6076950 h 7441333"/>
                <a:gd name="connsiteX1" fmla="*/ 64280 w 2705100"/>
                <a:gd name="connsiteY1" fmla="*/ 0 h 7441333"/>
                <a:gd name="connsiteX2" fmla="*/ 0 w 2705100"/>
                <a:gd name="connsiteY2" fmla="*/ 0 h 7441333"/>
                <a:gd name="connsiteX3" fmla="*/ 2695576 w 2705100"/>
                <a:gd name="connsiteY3" fmla="*/ 7441333 h 7441333"/>
                <a:gd name="connsiteX4" fmla="*/ 2705100 w 2705100"/>
                <a:gd name="connsiteY4" fmla="*/ 6076950 h 744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5100" h="7441333">
                  <a:moveTo>
                    <a:pt x="2705100" y="6076950"/>
                  </a:moveTo>
                  <a:lnTo>
                    <a:pt x="64280" y="0"/>
                  </a:lnTo>
                  <a:lnTo>
                    <a:pt x="0" y="0"/>
                  </a:lnTo>
                  <a:lnTo>
                    <a:pt x="2695576" y="7441333"/>
                  </a:lnTo>
                  <a:cubicBezTo>
                    <a:pt x="2698751" y="6986539"/>
                    <a:pt x="2701925" y="6531744"/>
                    <a:pt x="2705100" y="6076950"/>
                  </a:cubicBezTo>
                </a:path>
              </a:pathLst>
            </a:custGeom>
            <a:solidFill>
              <a:schemeClr val="accent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563098" y="274638"/>
            <a:ext cx="2019299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712199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6753771-9475-4309-9B2C-4F43EB0294C6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EA2121F7-E20F-43B2-B3C6-C7E51EA698C5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5DAC1609-63DC-4238-90D7-BDA4CCE7E5D2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-73151" y="3141915"/>
            <a:ext cx="12305046" cy="3716088"/>
            <a:chOff x="-28573" y="3141915"/>
            <a:chExt cx="9202494" cy="3716088"/>
          </a:xfrm>
        </p:grpSpPr>
        <p:sp>
          <p:nvSpPr>
            <p:cNvPr id="8" name="자유형: 도형 7"/>
            <p:cNvSpPr/>
            <p:nvPr/>
          </p:nvSpPr>
          <p:spPr>
            <a:xfrm rot="10800000" flipH="1">
              <a:off x="13414" y="5642418"/>
              <a:ext cx="3665145" cy="1074154"/>
            </a:xfrm>
            <a:custGeom>
              <a:avLst/>
              <a:gdLst>
                <a:gd name="connsiteX0" fmla="*/ 0 w 2715"/>
                <a:gd name="connsiteY0" fmla="*/ 0 h 1458"/>
                <a:gd name="connsiteX1" fmla="*/ 0 w 2715"/>
                <a:gd name="connsiteY1" fmla="*/ 1458 h 1458"/>
                <a:gd name="connsiteX2" fmla="*/ 2715 w 2715"/>
                <a:gd name="connsiteY2" fmla="*/ 909 h 1458"/>
                <a:gd name="connsiteX3" fmla="*/ 0 w 2715"/>
                <a:gd name="connsiteY3" fmla="*/ 0 h 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15" h="1458">
                  <a:moveTo>
                    <a:pt x="0" y="0"/>
                  </a:moveTo>
                  <a:lnTo>
                    <a:pt x="0" y="1458"/>
                  </a:lnTo>
                  <a:lnTo>
                    <a:pt x="2715" y="909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40000"/>
                <a:lumOff val="60000"/>
                <a:alpha val="39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9" name="자유형: 도형 8"/>
            <p:cNvSpPr/>
            <p:nvPr/>
          </p:nvSpPr>
          <p:spPr>
            <a:xfrm rot="10800000" flipH="1">
              <a:off x="8017" y="6050481"/>
              <a:ext cx="9154154" cy="807522"/>
            </a:xfrm>
            <a:custGeom>
              <a:avLst/>
              <a:gdLst>
                <a:gd name="connsiteX0" fmla="*/ 6774 w 6774"/>
                <a:gd name="connsiteY0" fmla="*/ 0 h 1097"/>
                <a:gd name="connsiteX1" fmla="*/ 0 w 6774"/>
                <a:gd name="connsiteY1" fmla="*/ 0 h 1097"/>
                <a:gd name="connsiteX2" fmla="*/ 0 w 6774"/>
                <a:gd name="connsiteY2" fmla="*/ 194 h 1097"/>
                <a:gd name="connsiteX3" fmla="*/ 2700 w 6774"/>
                <a:gd name="connsiteY3" fmla="*/ 1097 h 1097"/>
                <a:gd name="connsiteX4" fmla="*/ 6774 w 6774"/>
                <a:gd name="connsiteY4" fmla="*/ 282 h 1097"/>
                <a:gd name="connsiteX5" fmla="*/ 6774 w 6774"/>
                <a:gd name="connsiteY5" fmla="*/ 0 h 1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4" h="1097">
                  <a:moveTo>
                    <a:pt x="6774" y="0"/>
                  </a:moveTo>
                  <a:lnTo>
                    <a:pt x="0" y="0"/>
                  </a:lnTo>
                  <a:lnTo>
                    <a:pt x="0" y="194"/>
                  </a:lnTo>
                  <a:lnTo>
                    <a:pt x="2700" y="1097"/>
                  </a:lnTo>
                  <a:lnTo>
                    <a:pt x="6774" y="282"/>
                  </a:lnTo>
                  <a:lnTo>
                    <a:pt x="6774" y="0"/>
                  </a:lnTo>
                </a:path>
              </a:pathLst>
            </a:custGeom>
            <a:solidFill>
              <a:schemeClr val="accent3">
                <a:alpha val="75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0" name="자유형: 도형 9"/>
            <p:cNvSpPr/>
            <p:nvPr/>
          </p:nvSpPr>
          <p:spPr>
            <a:xfrm rot="10800000">
              <a:off x="3672466" y="5238365"/>
              <a:ext cx="5490588" cy="1410652"/>
            </a:xfrm>
            <a:custGeom>
              <a:avLst/>
              <a:gdLst>
                <a:gd name="connsiteX0" fmla="*/ 5486400 w 5486400"/>
                <a:gd name="connsiteY0" fmla="*/ 1085850 h 2571750"/>
                <a:gd name="connsiteX1" fmla="*/ 0 w 5486400"/>
                <a:gd name="connsiteY1" fmla="*/ 0 h 2571750"/>
                <a:gd name="connsiteX2" fmla="*/ 0 w 5486400"/>
                <a:gd name="connsiteY2" fmla="*/ 95250 h 2571750"/>
                <a:gd name="connsiteX3" fmla="*/ 923925 w 5486400"/>
                <a:gd name="connsiteY3" fmla="*/ 2571750 h 2571750"/>
                <a:gd name="connsiteX4" fmla="*/ 5486400 w 5486400"/>
                <a:gd name="connsiteY4" fmla="*/ 1085850 h 257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6400" h="2571750">
                  <a:moveTo>
                    <a:pt x="5486400" y="1085850"/>
                  </a:moveTo>
                  <a:lnTo>
                    <a:pt x="0" y="0"/>
                  </a:lnTo>
                  <a:lnTo>
                    <a:pt x="0" y="95250"/>
                  </a:lnTo>
                  <a:lnTo>
                    <a:pt x="923925" y="2571750"/>
                  </a:lnTo>
                  <a:lnTo>
                    <a:pt x="5486400" y="1085850"/>
                  </a:lnTo>
                </a:path>
              </a:pathLst>
            </a:custGeom>
            <a:solidFill>
              <a:schemeClr val="accent1">
                <a:lumMod val="60000"/>
                <a:lumOff val="40000"/>
                <a:alpha val="7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1" name="자유형: 도형 10"/>
            <p:cNvSpPr/>
            <p:nvPr/>
          </p:nvSpPr>
          <p:spPr>
            <a:xfrm rot="10800000">
              <a:off x="8223873" y="5072085"/>
              <a:ext cx="931774" cy="1548196"/>
            </a:xfrm>
            <a:custGeom>
              <a:avLst/>
              <a:gdLst>
                <a:gd name="connsiteX0" fmla="*/ 0 w 571472"/>
                <a:gd name="connsiteY0" fmla="*/ 3000396 h 3000396"/>
                <a:gd name="connsiteX1" fmla="*/ 0 w 571472"/>
                <a:gd name="connsiteY1" fmla="*/ 0 h 3000396"/>
                <a:gd name="connsiteX2" fmla="*/ 571472 w 571472"/>
                <a:gd name="connsiteY2" fmla="*/ 3000396 h 3000396"/>
                <a:gd name="connsiteX3" fmla="*/ 0 w 571472"/>
                <a:gd name="connsiteY3" fmla="*/ 3000396 h 3000396"/>
                <a:gd name="connsiteX0" fmla="*/ 0 w 928630"/>
                <a:gd name="connsiteY0" fmla="*/ 3000396 h 3000396"/>
                <a:gd name="connsiteX1" fmla="*/ 0 w 928630"/>
                <a:gd name="connsiteY1" fmla="*/ 0 h 3000396"/>
                <a:gd name="connsiteX2" fmla="*/ 928630 w 928630"/>
                <a:gd name="connsiteY2" fmla="*/ 2500306 h 3000396"/>
                <a:gd name="connsiteX3" fmla="*/ 0 w 928630"/>
                <a:gd name="connsiteY3" fmla="*/ 3000396 h 3000396"/>
                <a:gd name="connsiteX0" fmla="*/ 9525 w 938155"/>
                <a:gd name="connsiteY0" fmla="*/ 3067050 h 3067050"/>
                <a:gd name="connsiteX1" fmla="*/ 0 w 938155"/>
                <a:gd name="connsiteY1" fmla="*/ 0 h 3067050"/>
                <a:gd name="connsiteX2" fmla="*/ 938155 w 938155"/>
                <a:gd name="connsiteY2" fmla="*/ 2566960 h 3067050"/>
                <a:gd name="connsiteX3" fmla="*/ 9525 w 938155"/>
                <a:gd name="connsiteY3" fmla="*/ 3067050 h 3067050"/>
                <a:gd name="connsiteX0" fmla="*/ 9525 w 928656"/>
                <a:gd name="connsiteY0" fmla="*/ 3067050 h 3067050"/>
                <a:gd name="connsiteX1" fmla="*/ 0 w 928656"/>
                <a:gd name="connsiteY1" fmla="*/ 0 h 3067050"/>
                <a:gd name="connsiteX2" fmla="*/ 928656 w 928656"/>
                <a:gd name="connsiteY2" fmla="*/ 2509813 h 3067050"/>
                <a:gd name="connsiteX3" fmla="*/ 9525 w 928656"/>
                <a:gd name="connsiteY3" fmla="*/ 3067050 h 3067050"/>
                <a:gd name="connsiteX0" fmla="*/ 9525 w 928656"/>
                <a:gd name="connsiteY0" fmla="*/ 2709836 h 2709836"/>
                <a:gd name="connsiteX1" fmla="*/ 0 w 928656"/>
                <a:gd name="connsiteY1" fmla="*/ 0 h 2709836"/>
                <a:gd name="connsiteX2" fmla="*/ 928656 w 928656"/>
                <a:gd name="connsiteY2" fmla="*/ 2509813 h 2709836"/>
                <a:gd name="connsiteX3" fmla="*/ 9525 w 928656"/>
                <a:gd name="connsiteY3" fmla="*/ 2709836 h 2709836"/>
                <a:gd name="connsiteX0" fmla="*/ 9525 w 928656"/>
                <a:gd name="connsiteY0" fmla="*/ 2781250 h 2781250"/>
                <a:gd name="connsiteX1" fmla="*/ 0 w 928656"/>
                <a:gd name="connsiteY1" fmla="*/ 0 h 2781250"/>
                <a:gd name="connsiteX2" fmla="*/ 928656 w 928656"/>
                <a:gd name="connsiteY2" fmla="*/ 2509813 h 2781250"/>
                <a:gd name="connsiteX3" fmla="*/ 9525 w 928656"/>
                <a:gd name="connsiteY3" fmla="*/ 2781250 h 2781250"/>
                <a:gd name="connsiteX0" fmla="*/ 9525 w 928656"/>
                <a:gd name="connsiteY0" fmla="*/ 2924102 h 2924102"/>
                <a:gd name="connsiteX1" fmla="*/ 0 w 928656"/>
                <a:gd name="connsiteY1" fmla="*/ 0 h 2924102"/>
                <a:gd name="connsiteX2" fmla="*/ 928656 w 928656"/>
                <a:gd name="connsiteY2" fmla="*/ 2509813 h 2924102"/>
                <a:gd name="connsiteX3" fmla="*/ 9525 w 928656"/>
                <a:gd name="connsiteY3" fmla="*/ 2924102 h 2924102"/>
                <a:gd name="connsiteX0" fmla="*/ 9525 w 931063"/>
                <a:gd name="connsiteY0" fmla="*/ 2924102 h 2924102"/>
                <a:gd name="connsiteX1" fmla="*/ 0 w 931063"/>
                <a:gd name="connsiteY1" fmla="*/ 0 h 2924102"/>
                <a:gd name="connsiteX2" fmla="*/ 931063 w 931063"/>
                <a:gd name="connsiteY2" fmla="*/ 2521723 h 2924102"/>
                <a:gd name="connsiteX3" fmla="*/ 9525 w 931063"/>
                <a:gd name="connsiteY3" fmla="*/ 2924102 h 2924102"/>
                <a:gd name="connsiteX0" fmla="*/ 0 w 931063"/>
                <a:gd name="connsiteY0" fmla="*/ 2805040 h 2805040"/>
                <a:gd name="connsiteX1" fmla="*/ 0 w 931063"/>
                <a:gd name="connsiteY1" fmla="*/ 0 h 2805040"/>
                <a:gd name="connsiteX2" fmla="*/ 931063 w 931063"/>
                <a:gd name="connsiteY2" fmla="*/ 2521723 h 2805040"/>
                <a:gd name="connsiteX3" fmla="*/ 0 w 931063"/>
                <a:gd name="connsiteY3" fmla="*/ 2805040 h 2805040"/>
                <a:gd name="connsiteX0" fmla="*/ 6350 w 931063"/>
                <a:gd name="connsiteY0" fmla="*/ 2822504 h 2822504"/>
                <a:gd name="connsiteX1" fmla="*/ 0 w 931063"/>
                <a:gd name="connsiteY1" fmla="*/ 0 h 2822504"/>
                <a:gd name="connsiteX2" fmla="*/ 931063 w 931063"/>
                <a:gd name="connsiteY2" fmla="*/ 2521723 h 2822504"/>
                <a:gd name="connsiteX3" fmla="*/ 6350 w 931063"/>
                <a:gd name="connsiteY3" fmla="*/ 2822504 h 282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1063" h="2822504">
                  <a:moveTo>
                    <a:pt x="6350" y="2822504"/>
                  </a:moveTo>
                  <a:cubicBezTo>
                    <a:pt x="4233" y="1881669"/>
                    <a:pt x="2117" y="940835"/>
                    <a:pt x="0" y="0"/>
                  </a:cubicBezTo>
                  <a:lnTo>
                    <a:pt x="931063" y="2521723"/>
                  </a:lnTo>
                  <a:lnTo>
                    <a:pt x="6350" y="2822504"/>
                  </a:lnTo>
                </a:path>
              </a:pathLst>
            </a:custGeom>
            <a:solidFill>
              <a:schemeClr val="accent1">
                <a:alpha val="74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sp>
          <p:nvSpPr>
            <p:cNvPr id="12" name="자유형: 도형 11"/>
            <p:cNvSpPr/>
            <p:nvPr/>
          </p:nvSpPr>
          <p:spPr>
            <a:xfrm rot="16200000">
              <a:off x="2776226" y="337116"/>
              <a:ext cx="3592895" cy="9202494"/>
            </a:xfrm>
            <a:custGeom>
              <a:avLst/>
              <a:gdLst>
                <a:gd name="connsiteX0" fmla="*/ 0 w 500066"/>
                <a:gd name="connsiteY0" fmla="*/ 6858000 h 6858000"/>
                <a:gd name="connsiteX1" fmla="*/ 250033 w 500066"/>
                <a:gd name="connsiteY1" fmla="*/ 0 h 6858000"/>
                <a:gd name="connsiteX2" fmla="*/ 500066 w 500066"/>
                <a:gd name="connsiteY2" fmla="*/ 6858000 h 6858000"/>
                <a:gd name="connsiteX3" fmla="*/ 0 w 500066"/>
                <a:gd name="connsiteY3" fmla="*/ 6858000 h 6858000"/>
                <a:gd name="connsiteX0" fmla="*/ 1638757 w 2138823"/>
                <a:gd name="connsiteY0" fmla="*/ 6876288 h 6876288"/>
                <a:gd name="connsiteX1" fmla="*/ 0 w 2138823"/>
                <a:gd name="connsiteY1" fmla="*/ 0 h 6876288"/>
                <a:gd name="connsiteX2" fmla="*/ 2138823 w 2138823"/>
                <a:gd name="connsiteY2" fmla="*/ 6876288 h 6876288"/>
                <a:gd name="connsiteX3" fmla="*/ 1638757 w 2138823"/>
                <a:gd name="connsiteY3" fmla="*/ 6876288 h 6876288"/>
                <a:gd name="connsiteX0" fmla="*/ 1662729 w 2162795"/>
                <a:gd name="connsiteY0" fmla="*/ 6885432 h 6885432"/>
                <a:gd name="connsiteX1" fmla="*/ 0 w 2162795"/>
                <a:gd name="connsiteY1" fmla="*/ 0 h 6885432"/>
                <a:gd name="connsiteX2" fmla="*/ 2162795 w 2162795"/>
                <a:gd name="connsiteY2" fmla="*/ 6885432 h 6885432"/>
                <a:gd name="connsiteX3" fmla="*/ 1662729 w 2162795"/>
                <a:gd name="connsiteY3" fmla="*/ 6885432 h 6885432"/>
                <a:gd name="connsiteX0" fmla="*/ 1662729 w 3592895"/>
                <a:gd name="connsiteY0" fmla="*/ 6885432 h 6899132"/>
                <a:gd name="connsiteX1" fmla="*/ 0 w 3592895"/>
                <a:gd name="connsiteY1" fmla="*/ 0 h 6899132"/>
                <a:gd name="connsiteX2" fmla="*/ 3592895 w 3592895"/>
                <a:gd name="connsiteY2" fmla="*/ 6899132 h 6899132"/>
                <a:gd name="connsiteX3" fmla="*/ 1662729 w 3592895"/>
                <a:gd name="connsiteY3" fmla="*/ 6885432 h 6899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92895" h="6899132">
                  <a:moveTo>
                    <a:pt x="1662729" y="6885432"/>
                  </a:moveTo>
                  <a:lnTo>
                    <a:pt x="0" y="0"/>
                  </a:lnTo>
                  <a:lnTo>
                    <a:pt x="3592895" y="6899132"/>
                  </a:lnTo>
                  <a:lnTo>
                    <a:pt x="1662729" y="6885432"/>
                  </a:lnTo>
                </a:path>
              </a:pathLst>
            </a:custGeom>
            <a:solidFill>
              <a:schemeClr val="accent3">
                <a:alpha val="1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61962" y="2357419"/>
            <a:ext cx="10363199" cy="928705"/>
          </a:xfrm>
        </p:spPr>
        <p:txBody>
          <a:bodyPr anchor="t"/>
          <a:lstStyle>
            <a:lvl1pPr algn="l">
              <a:defRPr sz="5400" b="0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61962" y="1807030"/>
            <a:ext cx="10363199" cy="550390"/>
          </a:xfrm>
        </p:spPr>
        <p:txBody>
          <a:bodyPr anchor="b">
            <a:noAutofit/>
          </a:bodyPr>
          <a:lstStyle>
            <a:lvl1pPr marL="0" indent="0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21794FCA-B30B-4B0B-A06E-872BCCC939B8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DF28FB93-0A08-4E7D-8E63-9EFA29F1E093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82B4FBC9-0152-4321-B5AE-8A4D40C68623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F5271060-A817-4E00-9021-886881503EBB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431799" y="123802"/>
            <a:ext cx="11302999" cy="939784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608037" y="1214422"/>
            <a:ext cx="10972799" cy="4953841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2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47ABBE4F-A180-451B-976B-207E95DDA7FB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277872"/>
            <a:ext cx="5384799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277872"/>
            <a:ext cx="5384799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786190"/>
            <a:ext cx="5384799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7" y="3786190"/>
            <a:ext cx="5384799" cy="233887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0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F0DB8ECF-E18C-4D8D-A7A0-FA2FABCA5290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11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각 삼각형 19"/>
          <p:cNvSpPr/>
          <p:nvPr/>
        </p:nvSpPr>
        <p:spPr>
          <a:xfrm rot="5400000">
            <a:off x="-3300803" y="3300663"/>
            <a:ext cx="6887028" cy="285709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grpSp>
        <p:nvGrpSpPr>
          <p:cNvPr id="21" name="그룹 20"/>
          <p:cNvGrpSpPr/>
          <p:nvPr/>
        </p:nvGrpSpPr>
        <p:grpSpPr>
          <a:xfrm flipH="1">
            <a:off x="-2" y="0"/>
            <a:ext cx="12192001" cy="6858001"/>
            <a:chOff x="-1" y="0"/>
            <a:chExt cx="9144001" cy="6858001"/>
          </a:xfrm>
        </p:grpSpPr>
        <p:sp>
          <p:nvSpPr>
            <p:cNvPr id="22" name="자유형: 도형 21"/>
            <p:cNvSpPr/>
            <p:nvPr/>
          </p:nvSpPr>
          <p:spPr>
            <a:xfrm>
              <a:off x="0" y="6184705"/>
              <a:ext cx="2309196" cy="673295"/>
            </a:xfrm>
            <a:custGeom>
              <a:avLst/>
              <a:gdLst>
                <a:gd name="connsiteX0" fmla="*/ 1754 w 1942"/>
                <a:gd name="connsiteY0" fmla="*/ 0 h 560"/>
                <a:gd name="connsiteX1" fmla="*/ 0 w 1942"/>
                <a:gd name="connsiteY1" fmla="*/ 367 h 560"/>
                <a:gd name="connsiteX2" fmla="*/ 0 w 1942"/>
                <a:gd name="connsiteY2" fmla="*/ 560 h 560"/>
                <a:gd name="connsiteX3" fmla="*/ 1942 w 1942"/>
                <a:gd name="connsiteY3" fmla="*/ 560 h 560"/>
                <a:gd name="connsiteX4" fmla="*/ 1754 w 1942"/>
                <a:gd name="connsiteY4" fmla="*/ 0 h 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" h="560">
                  <a:moveTo>
                    <a:pt x="1754" y="0"/>
                  </a:moveTo>
                  <a:lnTo>
                    <a:pt x="0" y="367"/>
                  </a:lnTo>
                  <a:lnTo>
                    <a:pt x="0" y="560"/>
                  </a:lnTo>
                  <a:lnTo>
                    <a:pt x="1942" y="560"/>
                  </a:lnTo>
                  <a:cubicBezTo>
                    <a:pt x="1879" y="373"/>
                    <a:pt x="1817" y="187"/>
                    <a:pt x="1754" y="0"/>
                  </a:cubicBezTo>
                </a:path>
              </a:pathLst>
            </a:custGeom>
            <a:solidFill>
              <a:schemeClr val="accent2">
                <a:lumMod val="50000"/>
                <a:lumOff val="50000"/>
                <a:alpha val="20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-1" y="0"/>
              <a:ext cx="9144001" cy="6858001"/>
              <a:chOff x="-1" y="0"/>
              <a:chExt cx="9144001" cy="6858001"/>
            </a:xfrm>
          </p:grpSpPr>
          <p:sp>
            <p:nvSpPr>
              <p:cNvPr id="24" name="자유형: 도형 23"/>
              <p:cNvSpPr/>
              <p:nvPr/>
            </p:nvSpPr>
            <p:spPr>
              <a:xfrm>
                <a:off x="428023" y="0"/>
                <a:ext cx="2026194" cy="3135635"/>
              </a:xfrm>
              <a:custGeom>
                <a:avLst/>
                <a:gdLst/>
                <a:ahLst/>
                <a:cxnLst>
                  <a:cxn ang="0">
                    <a:pos x="1704" y="0"/>
                  </a:cxn>
                  <a:cxn ang="0">
                    <a:pos x="0" y="0"/>
                  </a:cxn>
                  <a:cxn ang="0">
                    <a:pos x="711" y="2609"/>
                  </a:cxn>
                  <a:cxn ang="0">
                    <a:pos x="1704" y="0"/>
                  </a:cxn>
                </a:cxnLst>
                <a:rect l="0" t="0" r="r" b="b"/>
                <a:pathLst>
                  <a:path w="1704" h="2609">
                    <a:moveTo>
                      <a:pt x="1704" y="0"/>
                    </a:moveTo>
                    <a:lnTo>
                      <a:pt x="0" y="0"/>
                    </a:lnTo>
                    <a:lnTo>
                      <a:pt x="711" y="2609"/>
                    </a:lnTo>
                    <a:lnTo>
                      <a:pt x="1704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  <a:alpha val="8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25" name="자유형: 도형 24"/>
              <p:cNvSpPr/>
              <p:nvPr/>
            </p:nvSpPr>
            <p:spPr>
              <a:xfrm>
                <a:off x="6028605" y="4696234"/>
                <a:ext cx="3115394" cy="1976604"/>
              </a:xfrm>
              <a:custGeom>
                <a:avLst/>
                <a:gdLst>
                  <a:gd name="connsiteX0" fmla="*/ 2610 w 2610"/>
                  <a:gd name="connsiteY0" fmla="*/ 0 h 1645"/>
                  <a:gd name="connsiteX1" fmla="*/ 0 w 2610"/>
                  <a:gd name="connsiteY1" fmla="*/ 535 h 1645"/>
                  <a:gd name="connsiteX2" fmla="*/ 2610 w 2610"/>
                  <a:gd name="connsiteY2" fmla="*/ 1645 h 1645"/>
                  <a:gd name="connsiteX3" fmla="*/ 2610 w 2610"/>
                  <a:gd name="connsiteY3" fmla="*/ 0 h 1645"/>
                  <a:gd name="connsiteX0" fmla="*/ 2620 w 2620"/>
                  <a:gd name="connsiteY0" fmla="*/ 0 h 1645"/>
                  <a:gd name="connsiteX1" fmla="*/ 0 w 2620"/>
                  <a:gd name="connsiteY1" fmla="*/ 541 h 1645"/>
                  <a:gd name="connsiteX2" fmla="*/ 2620 w 2620"/>
                  <a:gd name="connsiteY2" fmla="*/ 1645 h 1645"/>
                  <a:gd name="connsiteX3" fmla="*/ 2620 w 2620"/>
                  <a:gd name="connsiteY3" fmla="*/ 0 h 1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0" h="1645">
                    <a:moveTo>
                      <a:pt x="2620" y="0"/>
                    </a:moveTo>
                    <a:lnTo>
                      <a:pt x="0" y="541"/>
                    </a:lnTo>
                    <a:lnTo>
                      <a:pt x="2620" y="1645"/>
                    </a:lnTo>
                    <a:lnTo>
                      <a:pt x="2620" y="0"/>
                    </a:lnTo>
                  </a:path>
                </a:pathLst>
              </a:custGeom>
              <a:solidFill>
                <a:schemeClr val="accent2">
                  <a:lumMod val="50000"/>
                  <a:lumOff val="50000"/>
                  <a:alpha val="2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26" name="자유형: 도형 25"/>
              <p:cNvSpPr/>
              <p:nvPr/>
            </p:nvSpPr>
            <p:spPr>
              <a:xfrm>
                <a:off x="2089194" y="5345523"/>
                <a:ext cx="7054806" cy="1512478"/>
              </a:xfrm>
              <a:custGeom>
                <a:avLst/>
                <a:gdLst>
                  <a:gd name="connsiteX0" fmla="*/ 3491 w 5944"/>
                  <a:gd name="connsiteY0" fmla="*/ 0 h 1293"/>
                  <a:gd name="connsiteX1" fmla="*/ 0 w 5944"/>
                  <a:gd name="connsiteY1" fmla="*/ 743 h 1293"/>
                  <a:gd name="connsiteX2" fmla="*/ 194 w 5944"/>
                  <a:gd name="connsiteY2" fmla="*/ 1293 h 1293"/>
                  <a:gd name="connsiteX3" fmla="*/ 5944 w 5944"/>
                  <a:gd name="connsiteY3" fmla="*/ 1293 h 1293"/>
                  <a:gd name="connsiteX4" fmla="*/ 5944 w 5944"/>
                  <a:gd name="connsiteY4" fmla="*/ 1130 h 1293"/>
                  <a:gd name="connsiteX5" fmla="*/ 3491 w 5944"/>
                  <a:gd name="connsiteY5" fmla="*/ 0 h 1293"/>
                  <a:gd name="connsiteX0" fmla="*/ 3347 w 5944"/>
                  <a:gd name="connsiteY0" fmla="*/ 0 h 1264"/>
                  <a:gd name="connsiteX1" fmla="*/ 0 w 5944"/>
                  <a:gd name="connsiteY1" fmla="*/ 714 h 1264"/>
                  <a:gd name="connsiteX2" fmla="*/ 194 w 5944"/>
                  <a:gd name="connsiteY2" fmla="*/ 1264 h 1264"/>
                  <a:gd name="connsiteX3" fmla="*/ 5944 w 5944"/>
                  <a:gd name="connsiteY3" fmla="*/ 1264 h 1264"/>
                  <a:gd name="connsiteX4" fmla="*/ 5944 w 5944"/>
                  <a:gd name="connsiteY4" fmla="*/ 1101 h 1264"/>
                  <a:gd name="connsiteX5" fmla="*/ 3347 w 5944"/>
                  <a:gd name="connsiteY5" fmla="*/ 0 h 1264"/>
                  <a:gd name="connsiteX0" fmla="*/ 3323 w 5944"/>
                  <a:gd name="connsiteY0" fmla="*/ 0 h 1257"/>
                  <a:gd name="connsiteX1" fmla="*/ 0 w 5944"/>
                  <a:gd name="connsiteY1" fmla="*/ 707 h 1257"/>
                  <a:gd name="connsiteX2" fmla="*/ 194 w 5944"/>
                  <a:gd name="connsiteY2" fmla="*/ 1257 h 1257"/>
                  <a:gd name="connsiteX3" fmla="*/ 5944 w 5944"/>
                  <a:gd name="connsiteY3" fmla="*/ 1257 h 1257"/>
                  <a:gd name="connsiteX4" fmla="*/ 5944 w 5944"/>
                  <a:gd name="connsiteY4" fmla="*/ 1094 h 1257"/>
                  <a:gd name="connsiteX5" fmla="*/ 3323 w 5944"/>
                  <a:gd name="connsiteY5" fmla="*/ 0 h 1257"/>
                  <a:gd name="connsiteX0" fmla="*/ 3279 w 5900"/>
                  <a:gd name="connsiteY0" fmla="*/ 0 h 1257"/>
                  <a:gd name="connsiteX1" fmla="*/ 0 w 5900"/>
                  <a:gd name="connsiteY1" fmla="*/ 687 h 1257"/>
                  <a:gd name="connsiteX2" fmla="*/ 150 w 5900"/>
                  <a:gd name="connsiteY2" fmla="*/ 1257 h 1257"/>
                  <a:gd name="connsiteX3" fmla="*/ 5900 w 5900"/>
                  <a:gd name="connsiteY3" fmla="*/ 1257 h 1257"/>
                  <a:gd name="connsiteX4" fmla="*/ 5900 w 5900"/>
                  <a:gd name="connsiteY4" fmla="*/ 1094 h 1257"/>
                  <a:gd name="connsiteX5" fmla="*/ 3279 w 5900"/>
                  <a:gd name="connsiteY5" fmla="*/ 0 h 1257"/>
                  <a:gd name="connsiteX0" fmla="*/ 3314 w 5935"/>
                  <a:gd name="connsiteY0" fmla="*/ 0 h 1257"/>
                  <a:gd name="connsiteX1" fmla="*/ 0 w 5935"/>
                  <a:gd name="connsiteY1" fmla="*/ 695 h 1257"/>
                  <a:gd name="connsiteX2" fmla="*/ 185 w 5935"/>
                  <a:gd name="connsiteY2" fmla="*/ 1257 h 1257"/>
                  <a:gd name="connsiteX3" fmla="*/ 5935 w 5935"/>
                  <a:gd name="connsiteY3" fmla="*/ 1257 h 1257"/>
                  <a:gd name="connsiteX4" fmla="*/ 5935 w 5935"/>
                  <a:gd name="connsiteY4" fmla="*/ 1094 h 1257"/>
                  <a:gd name="connsiteX5" fmla="*/ 3314 w 5935"/>
                  <a:gd name="connsiteY5" fmla="*/ 0 h 1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35" h="1257">
                    <a:moveTo>
                      <a:pt x="3314" y="0"/>
                    </a:moveTo>
                    <a:lnTo>
                      <a:pt x="0" y="695"/>
                    </a:lnTo>
                    <a:cubicBezTo>
                      <a:pt x="51" y="884"/>
                      <a:pt x="134" y="1068"/>
                      <a:pt x="185" y="1257"/>
                    </a:cubicBezTo>
                    <a:lnTo>
                      <a:pt x="5935" y="1257"/>
                    </a:lnTo>
                    <a:lnTo>
                      <a:pt x="5935" y="1094"/>
                    </a:lnTo>
                    <a:lnTo>
                      <a:pt x="3314" y="0"/>
                    </a:lnTo>
                  </a:path>
                </a:pathLst>
              </a:custGeom>
              <a:solidFill>
                <a:schemeClr val="accent2">
                  <a:lumMod val="25000"/>
                  <a:lumOff val="75000"/>
                  <a:alpha val="32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27" name="자유형: 도형 26"/>
              <p:cNvSpPr/>
              <p:nvPr/>
            </p:nvSpPr>
            <p:spPr>
              <a:xfrm>
                <a:off x="-1" y="0"/>
                <a:ext cx="1281830" cy="3138040"/>
              </a:xfrm>
              <a:custGeom>
                <a:avLst/>
                <a:gdLst/>
                <a:ahLst/>
                <a:cxnLst>
                  <a:cxn ang="0">
                    <a:pos x="372" y="0"/>
                  </a:cxn>
                  <a:cxn ang="0">
                    <a:pos x="1" y="0"/>
                  </a:cxn>
                  <a:cxn ang="0">
                    <a:pos x="0" y="2121"/>
                  </a:cxn>
                  <a:cxn ang="0">
                    <a:pos x="1078" y="2609"/>
                  </a:cxn>
                  <a:cxn ang="0">
                    <a:pos x="372" y="0"/>
                  </a:cxn>
                </a:cxnLst>
                <a:rect l="0" t="0" r="r" b="b"/>
                <a:pathLst>
                  <a:path w="1078" h="2609">
                    <a:moveTo>
                      <a:pt x="372" y="0"/>
                    </a:moveTo>
                    <a:lnTo>
                      <a:pt x="1" y="0"/>
                    </a:lnTo>
                    <a:lnTo>
                      <a:pt x="0" y="2121"/>
                    </a:lnTo>
                    <a:lnTo>
                      <a:pt x="1078" y="2609"/>
                    </a:lnTo>
                    <a:lnTo>
                      <a:pt x="372" y="0"/>
                    </a:lnTo>
                  </a:path>
                </a:pathLst>
              </a:custGeom>
              <a:solidFill>
                <a:schemeClr val="accent1">
                  <a:alpha val="7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28" name="자유형: 도형 27"/>
              <p:cNvSpPr/>
              <p:nvPr/>
            </p:nvSpPr>
            <p:spPr>
              <a:xfrm>
                <a:off x="0" y="3143248"/>
                <a:ext cx="2088010" cy="3477128"/>
              </a:xfrm>
              <a:custGeom>
                <a:avLst/>
                <a:gdLst>
                  <a:gd name="connsiteX0" fmla="*/ 1074 w 1779"/>
                  <a:gd name="connsiteY0" fmla="*/ 0 h 2893"/>
                  <a:gd name="connsiteX1" fmla="*/ 0 w 1779"/>
                  <a:gd name="connsiteY1" fmla="*/ 2893 h 2893"/>
                  <a:gd name="connsiteX2" fmla="*/ 1779 w 1779"/>
                  <a:gd name="connsiteY2" fmla="*/ 2604 h 2893"/>
                  <a:gd name="connsiteX3" fmla="*/ 1074 w 1779"/>
                  <a:gd name="connsiteY3" fmla="*/ 0 h 2893"/>
                  <a:gd name="connsiteX0" fmla="*/ 1074 w 1755"/>
                  <a:gd name="connsiteY0" fmla="*/ 0 h 2893"/>
                  <a:gd name="connsiteX1" fmla="*/ 0 w 1755"/>
                  <a:gd name="connsiteY1" fmla="*/ 2893 h 2893"/>
                  <a:gd name="connsiteX2" fmla="*/ 1755 w 1755"/>
                  <a:gd name="connsiteY2" fmla="*/ 2525 h 2893"/>
                  <a:gd name="connsiteX3" fmla="*/ 1074 w 1755"/>
                  <a:gd name="connsiteY3" fmla="*/ 0 h 2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55" h="2893">
                    <a:moveTo>
                      <a:pt x="1074" y="0"/>
                    </a:moveTo>
                    <a:lnTo>
                      <a:pt x="0" y="2893"/>
                    </a:lnTo>
                    <a:lnTo>
                      <a:pt x="1755" y="2525"/>
                    </a:lnTo>
                    <a:lnTo>
                      <a:pt x="1074" y="0"/>
                    </a:lnTo>
                  </a:path>
                </a:pathLst>
              </a:custGeom>
              <a:solidFill>
                <a:schemeClr val="accent2">
                  <a:lumMod val="50000"/>
                  <a:lumOff val="50000"/>
                  <a:alpha val="2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29" name="자유형: 도형 28"/>
              <p:cNvSpPr/>
              <p:nvPr/>
            </p:nvSpPr>
            <p:spPr>
              <a:xfrm>
                <a:off x="1" y="2551106"/>
                <a:ext cx="1285398" cy="4121532"/>
              </a:xfrm>
              <a:custGeom>
                <a:avLst/>
                <a:gdLst>
                  <a:gd name="connsiteX0" fmla="*/ 0 w 1081"/>
                  <a:gd name="connsiteY0" fmla="*/ 0 h 3427"/>
                  <a:gd name="connsiteX1" fmla="*/ 0 w 1081"/>
                  <a:gd name="connsiteY1" fmla="*/ 3427 h 3427"/>
                  <a:gd name="connsiteX2" fmla="*/ 1081 w 1081"/>
                  <a:gd name="connsiteY2" fmla="*/ 490 h 3427"/>
                  <a:gd name="connsiteX3" fmla="*/ 0 w 1081"/>
                  <a:gd name="connsiteY3" fmla="*/ 0 h 3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1" h="3427">
                    <a:moveTo>
                      <a:pt x="0" y="0"/>
                    </a:moveTo>
                    <a:lnTo>
                      <a:pt x="0" y="3427"/>
                    </a:lnTo>
                    <a:lnTo>
                      <a:pt x="1081" y="49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3">
                  <a:lumMod val="40000"/>
                  <a:lumOff val="60000"/>
                  <a:alpha val="50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</p:grp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52463" y="4772044"/>
            <a:ext cx="8680109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952463" y="584219"/>
            <a:ext cx="868010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952463" y="5338782"/>
            <a:ext cx="868010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18" name="날짜 개체 틀 17"/>
          <p:cNvSpPr>
            <a:spLocks noGrp="1"/>
          </p:cNvSpPr>
          <p:nvPr>
            <p:ph type="dt" sz="half" idx="10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8C9FE912-2C94-4152-970B-97CA7CEA7709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교차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자유형: 도형 99"/>
          <p:cNvSpPr/>
          <p:nvPr/>
        </p:nvSpPr>
        <p:spPr>
          <a:xfrm>
            <a:off x="1732842" y="3147876"/>
            <a:ext cx="6308395" cy="3037101"/>
          </a:xfrm>
          <a:custGeom>
            <a:avLst/>
            <a:gdLst>
              <a:gd name="connsiteX0" fmla="*/ 0 w 4175"/>
              <a:gd name="connsiteY0" fmla="*/ 0 h 2538"/>
              <a:gd name="connsiteX1" fmla="*/ 12 w 4175"/>
              <a:gd name="connsiteY1" fmla="*/ 44 h 2538"/>
              <a:gd name="connsiteX2" fmla="*/ 685 w 4175"/>
              <a:gd name="connsiteY2" fmla="*/ 2538 h 2538"/>
              <a:gd name="connsiteX3" fmla="*/ 4175 w 4175"/>
              <a:gd name="connsiteY3" fmla="*/ 1923 h 2538"/>
              <a:gd name="connsiteX4" fmla="*/ 25 w 4175"/>
              <a:gd name="connsiteY4" fmla="*/ 11 h 2538"/>
              <a:gd name="connsiteX5" fmla="*/ 0 w 4175"/>
              <a:gd name="connsiteY5" fmla="*/ 0 h 2538"/>
              <a:gd name="connsiteX0" fmla="*/ 0 w 4003"/>
              <a:gd name="connsiteY0" fmla="*/ 0 h 2538"/>
              <a:gd name="connsiteX1" fmla="*/ 12 w 4003"/>
              <a:gd name="connsiteY1" fmla="*/ 44 h 2538"/>
              <a:gd name="connsiteX2" fmla="*/ 685 w 4003"/>
              <a:gd name="connsiteY2" fmla="*/ 2538 h 2538"/>
              <a:gd name="connsiteX3" fmla="*/ 4003 w 4003"/>
              <a:gd name="connsiteY3" fmla="*/ 1844 h 2538"/>
              <a:gd name="connsiteX4" fmla="*/ 25 w 4003"/>
              <a:gd name="connsiteY4" fmla="*/ 11 h 2538"/>
              <a:gd name="connsiteX5" fmla="*/ 0 w 4003"/>
              <a:gd name="connsiteY5" fmla="*/ 0 h 2538"/>
              <a:gd name="connsiteX0" fmla="*/ 0 w 4003"/>
              <a:gd name="connsiteY0" fmla="*/ 0 h 2538"/>
              <a:gd name="connsiteX1" fmla="*/ 685 w 4003"/>
              <a:gd name="connsiteY1" fmla="*/ 2538 h 2538"/>
              <a:gd name="connsiteX2" fmla="*/ 4003 w 4003"/>
              <a:gd name="connsiteY2" fmla="*/ 1844 h 2538"/>
              <a:gd name="connsiteX3" fmla="*/ 25 w 4003"/>
              <a:gd name="connsiteY3" fmla="*/ 11 h 2538"/>
              <a:gd name="connsiteX4" fmla="*/ 0 w 4003"/>
              <a:gd name="connsiteY4" fmla="*/ 0 h 2538"/>
              <a:gd name="connsiteX0" fmla="*/ 0 w 4003"/>
              <a:gd name="connsiteY0" fmla="*/ 0 h 2538"/>
              <a:gd name="connsiteX1" fmla="*/ 685 w 4003"/>
              <a:gd name="connsiteY1" fmla="*/ 2538 h 2538"/>
              <a:gd name="connsiteX2" fmla="*/ 4003 w 4003"/>
              <a:gd name="connsiteY2" fmla="*/ 1844 h 2538"/>
              <a:gd name="connsiteX3" fmla="*/ 25 w 4003"/>
              <a:gd name="connsiteY3" fmla="*/ 11 h 2538"/>
              <a:gd name="connsiteX4" fmla="*/ 0 w 4003"/>
              <a:gd name="connsiteY4" fmla="*/ 0 h 2538"/>
              <a:gd name="connsiteX0" fmla="*/ 553 w 4531"/>
              <a:gd name="connsiteY0" fmla="*/ 0 h 2527"/>
              <a:gd name="connsiteX1" fmla="*/ 1213 w 4531"/>
              <a:gd name="connsiteY1" fmla="*/ 2527 h 2527"/>
              <a:gd name="connsiteX2" fmla="*/ 4531 w 4531"/>
              <a:gd name="connsiteY2" fmla="*/ 1833 h 2527"/>
              <a:gd name="connsiteX3" fmla="*/ 553 w 4531"/>
              <a:gd name="connsiteY3" fmla="*/ 0 h 2527"/>
              <a:gd name="connsiteX0" fmla="*/ 3 w 3981"/>
              <a:gd name="connsiteY0" fmla="*/ 0 h 2527"/>
              <a:gd name="connsiteX1" fmla="*/ 663 w 3981"/>
              <a:gd name="connsiteY1" fmla="*/ 2527 h 2527"/>
              <a:gd name="connsiteX2" fmla="*/ 3981 w 3981"/>
              <a:gd name="connsiteY2" fmla="*/ 1833 h 2527"/>
              <a:gd name="connsiteX3" fmla="*/ 3 w 3981"/>
              <a:gd name="connsiteY3" fmla="*/ 0 h 2527"/>
              <a:gd name="connsiteX0" fmla="*/ 0 w 3978"/>
              <a:gd name="connsiteY0" fmla="*/ 0 h 2527"/>
              <a:gd name="connsiteX1" fmla="*/ 660 w 3978"/>
              <a:gd name="connsiteY1" fmla="*/ 2527 h 2527"/>
              <a:gd name="connsiteX2" fmla="*/ 3978 w 3978"/>
              <a:gd name="connsiteY2" fmla="*/ 1833 h 2527"/>
              <a:gd name="connsiteX3" fmla="*/ 0 w 3978"/>
              <a:gd name="connsiteY3" fmla="*/ 0 h 2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8" h="2527">
                <a:moveTo>
                  <a:pt x="0" y="0"/>
                </a:moveTo>
                <a:cubicBezTo>
                  <a:pt x="90" y="449"/>
                  <a:pt x="484" y="1911"/>
                  <a:pt x="660" y="2527"/>
                </a:cubicBezTo>
                <a:lnTo>
                  <a:pt x="3978" y="1833"/>
                </a:lnTo>
                <a:lnTo>
                  <a:pt x="0" y="0"/>
                </a:lnTo>
              </a:path>
            </a:pathLst>
          </a:custGeom>
          <a:solidFill>
            <a:schemeClr val="accent4">
              <a:lumMod val="20000"/>
              <a:lumOff val="80000"/>
              <a:alpha val="26000"/>
            </a:schemeClr>
          </a:solidFill>
          <a:ln w="9525">
            <a:noFill/>
            <a:round/>
          </a:ln>
        </p:spPr>
        <p:txBody>
          <a:bodyPr anchor="ctr"/>
          <a:lstStyle/>
          <a:p>
            <a:pPr algn="ctr">
              <a:defRPr lang="ko-KR" altLang="en-US"/>
            </a:pPr>
            <a:endParaRPr lang="en-US" altLang="ko-KR"/>
          </a:p>
        </p:txBody>
      </p:sp>
      <p:grpSp>
        <p:nvGrpSpPr>
          <p:cNvPr id="107" name="그룹 106"/>
          <p:cNvGrpSpPr/>
          <p:nvPr/>
        </p:nvGrpSpPr>
        <p:grpSpPr>
          <a:xfrm>
            <a:off x="-1" y="0"/>
            <a:ext cx="12192001" cy="6858001"/>
            <a:chOff x="-1" y="0"/>
            <a:chExt cx="9144001" cy="6858001"/>
          </a:xfrm>
        </p:grpSpPr>
        <p:sp>
          <p:nvSpPr>
            <p:cNvPr id="102" name="자유형: 도형 101"/>
            <p:cNvSpPr/>
            <p:nvPr/>
          </p:nvSpPr>
          <p:spPr>
            <a:xfrm>
              <a:off x="0" y="6184705"/>
              <a:ext cx="2309196" cy="673295"/>
            </a:xfrm>
            <a:custGeom>
              <a:avLst/>
              <a:gdLst>
                <a:gd name="connsiteX0" fmla="*/ 1754 w 1942"/>
                <a:gd name="connsiteY0" fmla="*/ 0 h 560"/>
                <a:gd name="connsiteX1" fmla="*/ 0 w 1942"/>
                <a:gd name="connsiteY1" fmla="*/ 367 h 560"/>
                <a:gd name="connsiteX2" fmla="*/ 0 w 1942"/>
                <a:gd name="connsiteY2" fmla="*/ 560 h 560"/>
                <a:gd name="connsiteX3" fmla="*/ 1942 w 1942"/>
                <a:gd name="connsiteY3" fmla="*/ 560 h 560"/>
                <a:gd name="connsiteX4" fmla="*/ 1754 w 1942"/>
                <a:gd name="connsiteY4" fmla="*/ 0 h 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2" h="560">
                  <a:moveTo>
                    <a:pt x="1754" y="0"/>
                  </a:moveTo>
                  <a:lnTo>
                    <a:pt x="0" y="367"/>
                  </a:lnTo>
                  <a:lnTo>
                    <a:pt x="0" y="560"/>
                  </a:lnTo>
                  <a:lnTo>
                    <a:pt x="1942" y="560"/>
                  </a:lnTo>
                  <a:cubicBezTo>
                    <a:pt x="1879" y="373"/>
                    <a:pt x="1817" y="187"/>
                    <a:pt x="1754" y="0"/>
                  </a:cubicBezTo>
                </a:path>
              </a:pathLst>
            </a:custGeom>
            <a:solidFill>
              <a:srgbClr val="B6B8BA">
                <a:alpha val="15000"/>
              </a:srgb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>
                <a:defRPr lang="ko-KR" altLang="en-US"/>
              </a:pPr>
              <a:endParaRPr lang="en-US" altLang="ko-KR"/>
            </a:p>
          </p:txBody>
        </p:sp>
        <p:grpSp>
          <p:nvGrpSpPr>
            <p:cNvPr id="106" name="그룹 105"/>
            <p:cNvGrpSpPr/>
            <p:nvPr/>
          </p:nvGrpSpPr>
          <p:grpSpPr>
            <a:xfrm>
              <a:off x="-1" y="0"/>
              <a:ext cx="9144001" cy="6858001"/>
              <a:chOff x="-1" y="0"/>
              <a:chExt cx="9144001" cy="6858001"/>
            </a:xfrm>
          </p:grpSpPr>
          <p:sp>
            <p:nvSpPr>
              <p:cNvPr id="98" name="자유형: 도형 97"/>
              <p:cNvSpPr/>
              <p:nvPr/>
            </p:nvSpPr>
            <p:spPr>
              <a:xfrm>
                <a:off x="428023" y="0"/>
                <a:ext cx="2026194" cy="3135635"/>
              </a:xfrm>
              <a:custGeom>
                <a:avLst/>
                <a:gdLst/>
                <a:ahLst/>
                <a:cxnLst>
                  <a:cxn ang="0">
                    <a:pos x="1704" y="0"/>
                  </a:cxn>
                  <a:cxn ang="0">
                    <a:pos x="0" y="0"/>
                  </a:cxn>
                  <a:cxn ang="0">
                    <a:pos x="711" y="2609"/>
                  </a:cxn>
                  <a:cxn ang="0">
                    <a:pos x="1704" y="0"/>
                  </a:cxn>
                </a:cxnLst>
                <a:rect l="0" t="0" r="r" b="b"/>
                <a:pathLst>
                  <a:path w="1704" h="2609">
                    <a:moveTo>
                      <a:pt x="1704" y="0"/>
                    </a:moveTo>
                    <a:lnTo>
                      <a:pt x="0" y="0"/>
                    </a:lnTo>
                    <a:lnTo>
                      <a:pt x="711" y="2609"/>
                    </a:lnTo>
                    <a:lnTo>
                      <a:pt x="1704" y="0"/>
                    </a:lnTo>
                  </a:path>
                </a:pathLst>
              </a:custGeom>
              <a:solidFill>
                <a:schemeClr val="accent1">
                  <a:lumMod val="20000"/>
                  <a:lumOff val="80000"/>
                  <a:alpha val="31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99" name="자유형: 도형 98"/>
              <p:cNvSpPr/>
              <p:nvPr/>
            </p:nvSpPr>
            <p:spPr>
              <a:xfrm>
                <a:off x="6028605" y="4696234"/>
                <a:ext cx="3115394" cy="1976604"/>
              </a:xfrm>
              <a:custGeom>
                <a:avLst/>
                <a:gdLst>
                  <a:gd name="connsiteX0" fmla="*/ 2610 w 2610"/>
                  <a:gd name="connsiteY0" fmla="*/ 0 h 1645"/>
                  <a:gd name="connsiteX1" fmla="*/ 0 w 2610"/>
                  <a:gd name="connsiteY1" fmla="*/ 535 h 1645"/>
                  <a:gd name="connsiteX2" fmla="*/ 2610 w 2610"/>
                  <a:gd name="connsiteY2" fmla="*/ 1645 h 1645"/>
                  <a:gd name="connsiteX3" fmla="*/ 2610 w 2610"/>
                  <a:gd name="connsiteY3" fmla="*/ 0 h 1645"/>
                  <a:gd name="connsiteX0" fmla="*/ 2620 w 2620"/>
                  <a:gd name="connsiteY0" fmla="*/ 0 h 1645"/>
                  <a:gd name="connsiteX1" fmla="*/ 0 w 2620"/>
                  <a:gd name="connsiteY1" fmla="*/ 541 h 1645"/>
                  <a:gd name="connsiteX2" fmla="*/ 2620 w 2620"/>
                  <a:gd name="connsiteY2" fmla="*/ 1645 h 1645"/>
                  <a:gd name="connsiteX3" fmla="*/ 2620 w 2620"/>
                  <a:gd name="connsiteY3" fmla="*/ 0 h 1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20" h="1645">
                    <a:moveTo>
                      <a:pt x="2620" y="0"/>
                    </a:moveTo>
                    <a:lnTo>
                      <a:pt x="0" y="541"/>
                    </a:lnTo>
                    <a:lnTo>
                      <a:pt x="2620" y="1645"/>
                    </a:lnTo>
                    <a:lnTo>
                      <a:pt x="2620" y="0"/>
                    </a:lnTo>
                  </a:path>
                </a:pathLst>
              </a:custGeom>
              <a:solidFill>
                <a:srgbClr val="C6C8CA">
                  <a:alpha val="17000"/>
                </a:srgb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01" name="자유형: 도형 100"/>
              <p:cNvSpPr/>
              <p:nvPr/>
            </p:nvSpPr>
            <p:spPr>
              <a:xfrm>
                <a:off x="2089194" y="5345523"/>
                <a:ext cx="7054806" cy="1512478"/>
              </a:xfrm>
              <a:custGeom>
                <a:avLst/>
                <a:gdLst>
                  <a:gd name="connsiteX0" fmla="*/ 3491 w 5944"/>
                  <a:gd name="connsiteY0" fmla="*/ 0 h 1293"/>
                  <a:gd name="connsiteX1" fmla="*/ 0 w 5944"/>
                  <a:gd name="connsiteY1" fmla="*/ 743 h 1293"/>
                  <a:gd name="connsiteX2" fmla="*/ 194 w 5944"/>
                  <a:gd name="connsiteY2" fmla="*/ 1293 h 1293"/>
                  <a:gd name="connsiteX3" fmla="*/ 5944 w 5944"/>
                  <a:gd name="connsiteY3" fmla="*/ 1293 h 1293"/>
                  <a:gd name="connsiteX4" fmla="*/ 5944 w 5944"/>
                  <a:gd name="connsiteY4" fmla="*/ 1130 h 1293"/>
                  <a:gd name="connsiteX5" fmla="*/ 3491 w 5944"/>
                  <a:gd name="connsiteY5" fmla="*/ 0 h 1293"/>
                  <a:gd name="connsiteX0" fmla="*/ 3347 w 5944"/>
                  <a:gd name="connsiteY0" fmla="*/ 0 h 1264"/>
                  <a:gd name="connsiteX1" fmla="*/ 0 w 5944"/>
                  <a:gd name="connsiteY1" fmla="*/ 714 h 1264"/>
                  <a:gd name="connsiteX2" fmla="*/ 194 w 5944"/>
                  <a:gd name="connsiteY2" fmla="*/ 1264 h 1264"/>
                  <a:gd name="connsiteX3" fmla="*/ 5944 w 5944"/>
                  <a:gd name="connsiteY3" fmla="*/ 1264 h 1264"/>
                  <a:gd name="connsiteX4" fmla="*/ 5944 w 5944"/>
                  <a:gd name="connsiteY4" fmla="*/ 1101 h 1264"/>
                  <a:gd name="connsiteX5" fmla="*/ 3347 w 5944"/>
                  <a:gd name="connsiteY5" fmla="*/ 0 h 1264"/>
                  <a:gd name="connsiteX0" fmla="*/ 3323 w 5944"/>
                  <a:gd name="connsiteY0" fmla="*/ 0 h 1257"/>
                  <a:gd name="connsiteX1" fmla="*/ 0 w 5944"/>
                  <a:gd name="connsiteY1" fmla="*/ 707 h 1257"/>
                  <a:gd name="connsiteX2" fmla="*/ 194 w 5944"/>
                  <a:gd name="connsiteY2" fmla="*/ 1257 h 1257"/>
                  <a:gd name="connsiteX3" fmla="*/ 5944 w 5944"/>
                  <a:gd name="connsiteY3" fmla="*/ 1257 h 1257"/>
                  <a:gd name="connsiteX4" fmla="*/ 5944 w 5944"/>
                  <a:gd name="connsiteY4" fmla="*/ 1094 h 1257"/>
                  <a:gd name="connsiteX5" fmla="*/ 3323 w 5944"/>
                  <a:gd name="connsiteY5" fmla="*/ 0 h 1257"/>
                  <a:gd name="connsiteX0" fmla="*/ 3279 w 5900"/>
                  <a:gd name="connsiteY0" fmla="*/ 0 h 1257"/>
                  <a:gd name="connsiteX1" fmla="*/ 0 w 5900"/>
                  <a:gd name="connsiteY1" fmla="*/ 687 h 1257"/>
                  <a:gd name="connsiteX2" fmla="*/ 150 w 5900"/>
                  <a:gd name="connsiteY2" fmla="*/ 1257 h 1257"/>
                  <a:gd name="connsiteX3" fmla="*/ 5900 w 5900"/>
                  <a:gd name="connsiteY3" fmla="*/ 1257 h 1257"/>
                  <a:gd name="connsiteX4" fmla="*/ 5900 w 5900"/>
                  <a:gd name="connsiteY4" fmla="*/ 1094 h 1257"/>
                  <a:gd name="connsiteX5" fmla="*/ 3279 w 5900"/>
                  <a:gd name="connsiteY5" fmla="*/ 0 h 1257"/>
                  <a:gd name="connsiteX0" fmla="*/ 3314 w 5935"/>
                  <a:gd name="connsiteY0" fmla="*/ 0 h 1257"/>
                  <a:gd name="connsiteX1" fmla="*/ 0 w 5935"/>
                  <a:gd name="connsiteY1" fmla="*/ 695 h 1257"/>
                  <a:gd name="connsiteX2" fmla="*/ 185 w 5935"/>
                  <a:gd name="connsiteY2" fmla="*/ 1257 h 1257"/>
                  <a:gd name="connsiteX3" fmla="*/ 5935 w 5935"/>
                  <a:gd name="connsiteY3" fmla="*/ 1257 h 1257"/>
                  <a:gd name="connsiteX4" fmla="*/ 5935 w 5935"/>
                  <a:gd name="connsiteY4" fmla="*/ 1094 h 1257"/>
                  <a:gd name="connsiteX5" fmla="*/ 3314 w 5935"/>
                  <a:gd name="connsiteY5" fmla="*/ 0 h 1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35" h="1257">
                    <a:moveTo>
                      <a:pt x="3314" y="0"/>
                    </a:moveTo>
                    <a:lnTo>
                      <a:pt x="0" y="695"/>
                    </a:lnTo>
                    <a:cubicBezTo>
                      <a:pt x="51" y="884"/>
                      <a:pt x="134" y="1068"/>
                      <a:pt x="185" y="1257"/>
                    </a:cubicBezTo>
                    <a:lnTo>
                      <a:pt x="5935" y="1257"/>
                    </a:lnTo>
                    <a:lnTo>
                      <a:pt x="5935" y="1094"/>
                    </a:lnTo>
                    <a:lnTo>
                      <a:pt x="3314" y="0"/>
                    </a:lnTo>
                  </a:path>
                </a:pathLst>
              </a:custGeom>
              <a:solidFill>
                <a:srgbClr val="B6B8BA">
                  <a:alpha val="6000"/>
                </a:srgb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103" name="자유형: 도형 102"/>
              <p:cNvSpPr/>
              <p:nvPr/>
            </p:nvSpPr>
            <p:spPr>
              <a:xfrm>
                <a:off x="-1" y="0"/>
                <a:ext cx="1281830" cy="3138040"/>
              </a:xfrm>
              <a:custGeom>
                <a:avLst/>
                <a:gdLst/>
                <a:ahLst/>
                <a:cxnLst>
                  <a:cxn ang="0">
                    <a:pos x="372" y="0"/>
                  </a:cxn>
                  <a:cxn ang="0">
                    <a:pos x="1" y="0"/>
                  </a:cxn>
                  <a:cxn ang="0">
                    <a:pos x="0" y="2121"/>
                  </a:cxn>
                  <a:cxn ang="0">
                    <a:pos x="1078" y="2609"/>
                  </a:cxn>
                  <a:cxn ang="0">
                    <a:pos x="372" y="0"/>
                  </a:cxn>
                </a:cxnLst>
                <a:rect l="0" t="0" r="r" b="b"/>
                <a:pathLst>
                  <a:path w="1078" h="2609">
                    <a:moveTo>
                      <a:pt x="372" y="0"/>
                    </a:moveTo>
                    <a:lnTo>
                      <a:pt x="1" y="0"/>
                    </a:lnTo>
                    <a:lnTo>
                      <a:pt x="0" y="2121"/>
                    </a:lnTo>
                    <a:lnTo>
                      <a:pt x="1078" y="2609"/>
                    </a:lnTo>
                    <a:lnTo>
                      <a:pt x="372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  <a:alpha val="27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  <p:sp>
            <p:nvSpPr>
              <p:cNvPr id="97" name="자유형: 도형 96"/>
              <p:cNvSpPr/>
              <p:nvPr/>
            </p:nvSpPr>
            <p:spPr>
              <a:xfrm>
                <a:off x="1" y="2551106"/>
                <a:ext cx="1285398" cy="4121532"/>
              </a:xfrm>
              <a:custGeom>
                <a:avLst/>
                <a:gdLst>
                  <a:gd name="connsiteX0" fmla="*/ 0 w 1081"/>
                  <a:gd name="connsiteY0" fmla="*/ 0 h 3427"/>
                  <a:gd name="connsiteX1" fmla="*/ 0 w 1081"/>
                  <a:gd name="connsiteY1" fmla="*/ 3427 h 3427"/>
                  <a:gd name="connsiteX2" fmla="*/ 1081 w 1081"/>
                  <a:gd name="connsiteY2" fmla="*/ 490 h 3427"/>
                  <a:gd name="connsiteX3" fmla="*/ 0 w 1081"/>
                  <a:gd name="connsiteY3" fmla="*/ 0 h 3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81" h="3427">
                    <a:moveTo>
                      <a:pt x="0" y="0"/>
                    </a:moveTo>
                    <a:lnTo>
                      <a:pt x="0" y="3427"/>
                    </a:lnTo>
                    <a:lnTo>
                      <a:pt x="1081" y="490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1">
                  <a:lumMod val="40000"/>
                  <a:lumOff val="60000"/>
                  <a:alpha val="8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>
                  <a:defRPr lang="ko-KR" altLang="en-US"/>
                </a:pPr>
                <a:endParaRPr lang="en-US" altLang="ko-KR"/>
              </a:p>
            </p:txBody>
          </p:sp>
        </p:grpSp>
      </p:grp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31799" y="123802"/>
            <a:ext cx="11302999" cy="939784"/>
          </a:xfrm>
          <a:prstGeom prst="rect">
            <a:avLst/>
          </a:prstGeom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31799" y="1308100"/>
            <a:ext cx="11302999" cy="4960939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  <a:p>
            <a:pPr lvl="8">
              <a:defRPr lang="ko-KR" altLang="en-US"/>
            </a:pP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317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FD839B8E-F55D-4BF8-852C-25AF74D46B3E}" type="datetime1">
              <a:rPr lang="ko-KR" altLang="en-US"/>
              <a:pPr>
                <a:defRPr lang="ko-KR" altLang="en-US"/>
              </a:pPr>
              <a:t>2025-09-25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8899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defRPr lang="ko-KR" altLang="en-US"/>
            </a:pPr>
            <a:fld id="{AD22CD3B-FDDF-4998-970C-76E6E0BEC65F}" type="slidenum">
              <a:rPr lang="ko-KR" altLang="en-US"/>
              <a:pPr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</p:sldLayoutIdLst>
  <p:transition/>
  <p:hf sldNum="0" hdr="0" ftr="0" dt="0"/>
  <p:txStyles>
    <p:titleStyle>
      <a:lvl1pPr algn="l" defTabSz="914400" rtl="0" eaLnBrk="1" latinLnBrk="1" hangingPunct="1">
        <a:spcBef>
          <a:spcPct val="0"/>
        </a:spcBef>
        <a:buNone/>
        <a:defRPr sz="3800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66700" indent="-306700" algn="l" defTabSz="914400" rtl="0" eaLnBrk="1" latinLnBrk="1" hangingPunct="1">
        <a:spcBef>
          <a:spcPct val="20000"/>
        </a:spcBef>
        <a:buClr>
          <a:schemeClr val="bg2">
            <a:lumMod val="25000"/>
          </a:schemeClr>
        </a:buClr>
        <a:buSzPct val="80000"/>
        <a:buFont typeface="Wingdings 3"/>
        <a:buChar char=""/>
        <a:defRPr sz="24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447675" indent="-25717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Wingdings"/>
        <a:buChar char="§"/>
        <a:defRPr sz="20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Arial"/>
        <a:buChar char="•"/>
        <a:defRPr sz="18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3pPr>
      <a:lvl4pPr marL="809625" indent="-18097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Arial"/>
        <a:buChar char="–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4pPr>
      <a:lvl5pPr marL="990600" indent="-171450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Arial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5pPr>
      <a:lvl6pPr marL="1160463" indent="-173038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6pPr>
      <a:lvl7pPr marL="1349375" indent="-188913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tabLst>
          <a:tab pos="1349375" algn="l"/>
        </a:tabLst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7pPr>
      <a:lvl8pPr marL="1524000" indent="-17462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8pPr>
      <a:lvl9pPr marL="1698625" indent="-174625" algn="l" defTabSz="914400" rtl="0" eaLnBrk="1" latinLnBrk="1" hangingPunct="1">
        <a:spcBef>
          <a:spcPct val="20000"/>
        </a:spcBef>
        <a:buClr>
          <a:schemeClr val="bg2">
            <a:lumMod val="50000"/>
          </a:schemeClr>
        </a:buClr>
        <a:buFont typeface="Lucida Sans Unicode"/>
        <a:buChar char="»"/>
        <a:defRPr sz="16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/Relationships>
</file>

<file path=ppt/slides/_rels/slide16.xml.rels><?xml version="1.0" encoding="UTF-8" standalone="yes" ?><Relationships xmlns="http://schemas.openxmlformats.org/package/2006/relationships"><Relationship Id="rId1" Type="http://schemas.microsoft.com/office/2007/relationships/media" Target="../media/media1.mp4"  /><Relationship Id="rId2" Type="http://schemas.openxmlformats.org/officeDocument/2006/relationships/video" Target="../media/media1.mp4"  /><Relationship Id="rId3" Type="http://schemas.openxmlformats.org/officeDocument/2006/relationships/slideLayout" Target="../slideLayouts/slideLayout2.xml"  /><Relationship Id="rId4" Type="http://schemas.openxmlformats.org/officeDocument/2006/relationships/image" Target="../media/image11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영어 객관식 문제</a:t>
            </a:r>
            <a:br>
              <a:rPr lang="en-US" altLang="ko-KR"/>
            </a:br>
            <a:r>
              <a:rPr lang="ko-KR" altLang="en-US"/>
              <a:t>자동 정답 생성기 개발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976141" y="5007415"/>
            <a:ext cx="9631127" cy="467408"/>
          </a:xfrm>
        </p:spPr>
        <p:txBody>
          <a:bodyPr/>
          <a:lstStyle/>
          <a:p>
            <a:pPr lvl="0">
              <a:defRPr/>
            </a:pPr>
            <a:r>
              <a:rPr lang="en-US" altLang="ko-KR"/>
              <a:t>34</a:t>
            </a:r>
            <a:r>
              <a:rPr lang="ko-KR" altLang="en-US"/>
              <a:t>팀 </a:t>
            </a:r>
            <a:r>
              <a:rPr lang="en-US" altLang="ko-KR"/>
              <a:t>Re:Fresh </a:t>
            </a:r>
            <a:r>
              <a:rPr lang="ko-KR" altLang="en-US"/>
              <a:t>강형원</a:t>
            </a:r>
            <a:r>
              <a:rPr lang="en-US" altLang="ko-KR"/>
              <a:t> </a:t>
            </a:r>
            <a:r>
              <a:rPr lang="ko-KR" altLang="en-US"/>
              <a:t>박규태</a:t>
            </a:r>
            <a:r>
              <a:rPr lang="en-US" altLang="ko-KR"/>
              <a:t> </a:t>
            </a:r>
            <a:r>
              <a:rPr lang="ko-KR" altLang="en-US"/>
              <a:t>주연학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지식 증류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000"/>
              <a:t>큰 규모의 Teacher 역할의 모델 응답 데이터를 바탕으로 작은 규모의 모델인 Student를 파인튜닝해 Teacher에 비해 빠르고 경제적이지만 기존 소형 모델에 비해 높은 성능을 지니는 모델을 제작</a:t>
            </a:r>
          </a:p>
          <a:p>
            <a:pPr lvl="0">
              <a:defRPr/>
            </a:pPr>
            <a:r>
              <a:rPr lang="ko-KR" altLang="en-US" sz="2000"/>
              <a:t>Teacher 역할로 외부 API인 Gemini API를 통해 문제의 해설을 생성해 Student의 학습에 활용</a:t>
            </a:r>
          </a:p>
          <a:p>
            <a:pPr lvl="0">
              <a:defRPr/>
            </a:pP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26298" y="3160888"/>
            <a:ext cx="5283200" cy="2794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935603" y="3155009"/>
            <a:ext cx="5283200" cy="2794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Ensemble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000"/>
              <a:t>단일 모델은 주어진 데이터와 학습 과정에서 형성된 특정 패턴에만 집중하기 쉬우며, 그 결과 편향과 분산으로 인해 정답 예측에 한계가 있음</a:t>
            </a:r>
          </a:p>
          <a:p>
            <a:pPr lvl="1">
              <a:defRPr/>
            </a:pPr>
            <a:r>
              <a:rPr lang="ko-KR" altLang="en-US" sz="2000"/>
              <a:t>Ensemble은 이러한 한계를 보완하기 위해 여러 모델을 결합하는 방법</a:t>
            </a:r>
          </a:p>
          <a:p>
            <a:pPr lvl="1">
              <a:defRPr/>
            </a:pPr>
            <a:r>
              <a:rPr lang="ko-KR" altLang="en-US" sz="2000"/>
              <a:t>이렇게 하면 각 모델의 강점은 살리고 약점은 상호 보완</a:t>
            </a:r>
            <a:r>
              <a:rPr lang="en-US" altLang="ko-KR" sz="2000"/>
              <a:t> </a:t>
            </a:r>
            <a:r>
              <a:rPr lang="ko-KR" altLang="en-US" sz="2000"/>
              <a:t>가능</a:t>
            </a:r>
          </a:p>
          <a:p>
            <a:pPr lvl="0">
              <a:defRPr/>
            </a:pPr>
            <a:r>
              <a:rPr lang="ko-KR" altLang="en-US" sz="2000"/>
              <a:t>대표 방식으로 Bagging, Boosting, Stacking, Voting이 있으며, 본 연구는 Voting을 중심으로 논의</a:t>
            </a:r>
          </a:p>
          <a:p>
            <a:pPr lvl="1">
              <a:defRPr/>
            </a:pPr>
            <a:r>
              <a:rPr lang="ko-KR" altLang="en-US" sz="2000"/>
              <a:t>여러 학생의 답안을 종합하면 각자의 강약이 보완되어 단일 답안보다 정답에 가까워질 수 있음</a:t>
            </a:r>
          </a:p>
          <a:p>
            <a:pPr lvl="1">
              <a:defRPr/>
            </a:pPr>
            <a:endParaRPr lang="ko-KR" altLang="en-US" sz="20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LOP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000"/>
              <a:t>Ensemble 기법을 쓰기 위해서는 각 모델이 도출한 결과를 하나로 합쳐야 함</a:t>
            </a:r>
          </a:p>
          <a:p>
            <a:pPr lvl="1">
              <a:defRPr/>
            </a:pPr>
            <a:r>
              <a:rPr lang="ko-KR" altLang="en-US" sz="2000"/>
              <a:t>본 연구에서는 합치는 기법 중 ‘LOP’ 를 사용</a:t>
            </a:r>
          </a:p>
          <a:p>
            <a:pPr lvl="0">
              <a:defRPr/>
            </a:pPr>
            <a:r>
              <a:rPr lang="ko-KR" altLang="en-US" sz="2000" b="1"/>
              <a:t>각 분포의 로그를 가중합해 지수화하는, 가중 기하평균 형태의 결합</a:t>
            </a:r>
          </a:p>
          <a:p>
            <a:pPr lvl="0">
              <a:defRPr/>
            </a:pPr>
            <a:r>
              <a:rPr lang="ko-KR" altLang="en-US" sz="2000"/>
              <a:t>모델마다 분류한 문제 유형에 따라 성능이 다르다는 점에 주목</a:t>
            </a:r>
          </a:p>
          <a:p>
            <a:pPr lvl="0">
              <a:defRPr/>
            </a:pPr>
            <a:r>
              <a:rPr lang="ko-KR" altLang="en-US" sz="2000"/>
              <a:t>문제 유형을 분류했다면 적절한 가중치를 구해야 함</a:t>
            </a:r>
          </a:p>
          <a:p>
            <a:pPr lvl="1">
              <a:defRPr/>
            </a:pPr>
            <a:r>
              <a:rPr lang="ko-KR" altLang="en-US" sz="2000"/>
              <a:t>사전에 확인한 각 모델의 유형별 정확도를 기준으로 삼음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LOP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0" y="1290460"/>
            <a:ext cx="5664201" cy="4960939"/>
          </a:xfrm>
        </p:spPr>
        <p:txBody>
          <a:bodyPr/>
          <a:lstStyle/>
          <a:p>
            <a:pPr>
              <a:defRPr/>
            </a:pPr>
            <a:r>
              <a:rPr lang="ko-KR" altLang="en-US" dirty="0"/>
              <a:t>조건부 가중치(</a:t>
            </a:r>
            <a:r>
              <a:rPr lang="ko-KR" altLang="en-US" dirty="0" err="1"/>
              <a:t>게이팅</a:t>
            </a:r>
            <a:r>
              <a:rPr lang="ko-KR" altLang="en-US" dirty="0"/>
              <a:t>) 산출</a:t>
            </a:r>
          </a:p>
          <a:p>
            <a:pPr lvl="1">
              <a:defRPr/>
            </a:pPr>
            <a:r>
              <a:rPr lang="ko-KR" altLang="en-US" dirty="0"/>
              <a:t>각 기본 모델 </a:t>
            </a:r>
            <a:r>
              <a:rPr lang="ko-KR" altLang="en-US" dirty="0" err="1"/>
              <a:t>i와</a:t>
            </a:r>
            <a:r>
              <a:rPr lang="ko-KR" altLang="en-US" dirty="0"/>
              <a:t> 문항 유형 </a:t>
            </a:r>
            <a:r>
              <a:rPr lang="ko-KR" altLang="en-US" dirty="0" err="1"/>
              <a:t>t에</a:t>
            </a:r>
            <a:r>
              <a:rPr lang="ko-KR" altLang="en-US" dirty="0"/>
              <a:t> 대한 사전 측정 정확도를 활용해, 해당 문항에 사용할 가중치를 계산</a:t>
            </a:r>
          </a:p>
          <a:p>
            <a:pPr lvl="0">
              <a:defRPr/>
            </a:pPr>
            <a:r>
              <a:rPr lang="ko-KR" altLang="en-US" dirty="0" err="1"/>
              <a:t>LOP로</a:t>
            </a:r>
            <a:r>
              <a:rPr lang="ko-KR" altLang="en-US" dirty="0"/>
              <a:t> 확률 결합</a:t>
            </a:r>
          </a:p>
          <a:p>
            <a:pPr lvl="1">
              <a:defRPr/>
            </a:pPr>
            <a:r>
              <a:rPr lang="ko-KR" altLang="en-US" dirty="0"/>
              <a:t>각 모델이 산출한 선지 분포를 입력으로 받아, </a:t>
            </a:r>
            <a:r>
              <a:rPr lang="ko-KR" altLang="en-US" dirty="0" err="1"/>
              <a:t>LOP로</a:t>
            </a:r>
            <a:r>
              <a:rPr lang="ko-KR" altLang="en-US" dirty="0"/>
              <a:t> 최종 분포를 계산</a:t>
            </a:r>
          </a:p>
          <a:p>
            <a:pPr lvl="1">
              <a:defRPr/>
            </a:pPr>
            <a:r>
              <a:rPr lang="ko-KR" altLang="en-US" dirty="0"/>
              <a:t>일부 모델이 실패하면 제외하고 남은 모델 가중치를 재정규화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34130" r="34570"/>
          <a:stretch>
            <a:fillRect/>
          </a:stretch>
        </p:blipFill>
        <p:spPr>
          <a:xfrm>
            <a:off x="350249" y="1031993"/>
            <a:ext cx="3066898" cy="55174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LOP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5999" y="1308100"/>
            <a:ext cx="5638798" cy="4960939"/>
          </a:xfrm>
        </p:spPr>
        <p:txBody>
          <a:bodyPr/>
          <a:lstStyle/>
          <a:p>
            <a:pPr>
              <a:defRPr/>
            </a:pPr>
            <a:r>
              <a:rPr lang="ko-KR" altLang="en-US"/>
              <a:t>분류 모델의 경우</a:t>
            </a:r>
          </a:p>
          <a:p>
            <a:pPr lvl="1">
              <a:defRPr/>
            </a:pPr>
            <a:r>
              <a:rPr lang="ko-KR" altLang="en-US"/>
              <a:t>600개의 데이터셋을 사용했으며, 이 중 434개를 올바르게 분류해 약 72.33%의 정확도를 기록</a:t>
            </a:r>
          </a:p>
          <a:p>
            <a:pPr lvl="1">
              <a:defRPr/>
            </a:pPr>
            <a:r>
              <a:rPr lang="ko-KR" altLang="en-US"/>
              <a:t>기준을 좀 더 완화해, race라는 대분류와 길이(long, short)까지는 맞은 것을 부분 정답으로 인정한다면 정확도는 약 75.33%로 상승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55834" y="2022593"/>
            <a:ext cx="5283200" cy="3365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최종 결과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85187" y="2032000"/>
            <a:ext cx="5283200" cy="2794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0" y="2285129"/>
            <a:ext cx="5838472" cy="2287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- </a:t>
            </a:r>
            <a:r>
              <a:rPr lang="ko-KR" altLang="en-US"/>
              <a:t>최고 우측이 앙상블을 통해 제작한 최종 결과물</a:t>
            </a:r>
          </a:p>
          <a:p>
            <a:pPr>
              <a:defRPr/>
            </a:pPr>
            <a:r>
              <a:rPr lang="en-US" altLang="ko-KR"/>
              <a:t>-</a:t>
            </a:r>
            <a:r>
              <a:rPr lang="ko-KR" altLang="en-US"/>
              <a:t> 최종 정확도가 사용한 모델에 비해 약간 높거나 그에 수렴하는 형태로 나타남</a:t>
            </a:r>
          </a:p>
          <a:p>
            <a:pPr>
              <a:defRPr/>
            </a:pPr>
            <a:r>
              <a:rPr lang="en-US" altLang="ko-KR"/>
              <a:t>-</a:t>
            </a:r>
            <a:r>
              <a:rPr lang="ko-KR" altLang="en-US"/>
              <a:t> 일부 영역에서는 더 뛰어난 단일 모델이 있었는데</a:t>
            </a:r>
            <a:r>
              <a:rPr lang="en-US" altLang="ko-KR"/>
              <a:t>,</a:t>
            </a:r>
            <a:r>
              <a:rPr lang="ko-KR" altLang="en-US"/>
              <a:t> 이는 모델별 편차 차이가 커서 발생한 것</a:t>
            </a:r>
          </a:p>
          <a:p>
            <a:pPr>
              <a:defRPr/>
            </a:pPr>
            <a:r>
              <a:rPr lang="en-US" altLang="ko-KR"/>
              <a:t>-</a:t>
            </a:r>
            <a:r>
              <a:rPr lang="ko-KR" altLang="en-US"/>
              <a:t> 가중치 부여 시 정확도가 낮은 모델의 가중치를 더 낮추거나 아예 배제한다면 더 좋은 정확도를 낼 수 있을 것으로 기대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시연</a:t>
            </a:r>
          </a:p>
        </p:txBody>
      </p:sp>
      <p:pic>
        <p:nvPicPr>
          <p:cNvPr id="4" name="KakaoTalk_20250923_172024489">
            <a:hlinkClick r:id="" action="ppaction://media"/>
            <a:extLst>
              <a:ext uri="{FF2B5EF4-FFF2-40B4-BE49-F238E27FC236}">
                <a16:creationId xmlns:a16="http://schemas.microsoft.com/office/drawing/2014/main" id="{F35E102C-B22D-A4AB-BCBD-8A879C7456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6900" y="1308100"/>
            <a:ext cx="8434388" cy="4960938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결론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모델 개발 및 정확도를 올리기 위한 다양한 방법을 적용하였고, 베이스 모델에 비해 문제를 좀 더 잘 풀어내는 모델을 개발하여 문제 풀이에 접목</a:t>
            </a:r>
          </a:p>
          <a:p>
            <a:pPr>
              <a:defRPr/>
            </a:pPr>
            <a:r>
              <a:rPr lang="ko-KR" altLang="en-US"/>
              <a:t>모델의 성능을 향상 시키는 방법은 다양함</a:t>
            </a:r>
          </a:p>
          <a:p>
            <a:pPr lvl="1">
              <a:defRPr/>
            </a:pPr>
            <a:r>
              <a:rPr lang="ko-KR" altLang="en-US"/>
              <a:t>다양한 방법을 추가 접목 시켜 성능을 더 높일 수도 있음</a:t>
            </a:r>
          </a:p>
          <a:p>
            <a:pPr lvl="1">
              <a:defRPr/>
            </a:pPr>
            <a:r>
              <a:rPr lang="ko-KR" altLang="en-US"/>
              <a:t>분류 모델에 있어서도 더 정확한 분류를 기대할 수 있을 듯함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연구 배경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현대인의 삶에 많이 녹아 들게된 </a:t>
            </a:r>
            <a:r>
              <a:rPr lang="en-US" altLang="ko-KR" sz="2000"/>
              <a:t>AI, </a:t>
            </a:r>
            <a:r>
              <a:rPr lang="ko-KR" altLang="en-US" sz="2000"/>
              <a:t>그리고 그 대표인 </a:t>
            </a:r>
            <a:r>
              <a:rPr lang="en-US" altLang="ko-KR" sz="2000"/>
              <a:t>LLM</a:t>
            </a:r>
          </a:p>
          <a:p>
            <a:pPr lvl="1">
              <a:defRPr/>
            </a:pPr>
            <a:endParaRPr lang="en-US" altLang="ko-KR" sz="2000"/>
          </a:p>
          <a:p>
            <a:pPr lvl="0">
              <a:defRPr/>
            </a:pPr>
            <a:r>
              <a:rPr lang="ko-KR" altLang="en-US" sz="2000"/>
              <a:t>앞으로 </a:t>
            </a:r>
            <a:r>
              <a:rPr lang="en-US" altLang="ko-KR" sz="2000"/>
              <a:t>LLM</a:t>
            </a:r>
            <a:r>
              <a:rPr lang="ko-KR" altLang="en-US" sz="2000"/>
              <a:t>을 활용하는 능력은 현대인에게 필수 능력이 될 것이며</a:t>
            </a:r>
            <a:r>
              <a:rPr lang="en-US" altLang="ko-KR" sz="2000"/>
              <a:t>, </a:t>
            </a:r>
            <a:r>
              <a:rPr lang="ko-KR" altLang="en-US" sz="2000"/>
              <a:t>이를 활용하여 문제를 더 정확하게 해결할 수 있는 서비스를 만드는 것은 중요한 기술이 될 것</a:t>
            </a:r>
          </a:p>
          <a:p>
            <a:pPr lvl="0">
              <a:defRPr/>
            </a:pPr>
            <a:endParaRPr lang="en-US" altLang="ko-KR" sz="2000"/>
          </a:p>
          <a:p>
            <a:pPr lvl="0">
              <a:defRPr/>
            </a:pPr>
            <a:r>
              <a:rPr lang="ko-KR" altLang="en-US" sz="2000"/>
              <a:t>본 연구는 일상 생활에서 마주칠 수 있는 문제점 중 하나인 </a:t>
            </a:r>
            <a:r>
              <a:rPr lang="en-US" altLang="ko-KR" sz="2000"/>
              <a:t>“</a:t>
            </a:r>
            <a:r>
              <a:rPr lang="ko-KR" altLang="en-US" sz="2000"/>
              <a:t>영어 객관식 문제</a:t>
            </a:r>
            <a:r>
              <a:rPr lang="en-US" altLang="ko-KR" sz="2000"/>
              <a:t>“ </a:t>
            </a:r>
            <a:r>
              <a:rPr lang="ko-KR" altLang="en-US" sz="2000"/>
              <a:t>풀이에 특화된 </a:t>
            </a:r>
            <a:r>
              <a:rPr lang="en-US" altLang="ko-KR" sz="2000"/>
              <a:t>AI </a:t>
            </a:r>
            <a:r>
              <a:rPr lang="ko-KR" altLang="en-US" sz="2000"/>
              <a:t>모델을 제안하고자 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LLM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/>
              <a:t>언어 생성 </a:t>
            </a:r>
            <a:r>
              <a:rPr lang="en-US" altLang="ko-KR" sz="2000"/>
              <a:t>AI </a:t>
            </a:r>
            <a:r>
              <a:rPr lang="ko-KR" altLang="en-US" sz="2000"/>
              <a:t>모델로</a:t>
            </a:r>
            <a:r>
              <a:rPr lang="en-US" altLang="ko-KR" sz="2000"/>
              <a:t>, </a:t>
            </a:r>
            <a:r>
              <a:rPr lang="ko-KR" altLang="en-US" sz="2000"/>
              <a:t>우리가 흔히 접하는 </a:t>
            </a:r>
            <a:r>
              <a:rPr lang="en-US" altLang="ko-KR" sz="2000"/>
              <a:t>ChatGPT</a:t>
            </a:r>
            <a:r>
              <a:rPr lang="ko-KR" altLang="en-US" sz="2000"/>
              <a:t>가 대표적인 </a:t>
            </a:r>
            <a:r>
              <a:rPr lang="en-US" altLang="ko-KR" sz="2000"/>
              <a:t>LLM</a:t>
            </a:r>
          </a:p>
          <a:p>
            <a:pPr lvl="0">
              <a:defRPr/>
            </a:pPr>
            <a:r>
              <a:rPr lang="ko-KR" altLang="en-US" sz="2000"/>
              <a:t>사전에 학습되어 있던 데이터의 크기에 따라 기본 모델의 정확도 및 성능이 달라지게 됨</a:t>
            </a:r>
          </a:p>
          <a:p>
            <a:pPr lvl="1">
              <a:defRPr/>
            </a:pPr>
            <a:r>
              <a:rPr lang="ko-KR" altLang="en-US" sz="2000"/>
              <a:t>사전학습된 데이터의 양이 작으면 기본 정확도는 낮아지지만 이를 개량하는 속도는 빠르며</a:t>
            </a:r>
            <a:r>
              <a:rPr lang="en-US" altLang="ko-KR" sz="2000"/>
              <a:t>, </a:t>
            </a:r>
            <a:r>
              <a:rPr lang="ko-KR" altLang="en-US" sz="2000"/>
              <a:t>이식성이 뛰어남</a:t>
            </a:r>
          </a:p>
          <a:p>
            <a:pPr lvl="1">
              <a:defRPr/>
            </a:pPr>
            <a:r>
              <a:rPr lang="ko-KR" altLang="en-US" sz="2000"/>
              <a:t>사전학습된 데이터의 양이 크면 기본 정확도가 높아지지만 학습 비용이 비싸지며</a:t>
            </a:r>
            <a:r>
              <a:rPr lang="en-US" altLang="ko-KR" sz="2000"/>
              <a:t>, </a:t>
            </a:r>
            <a:r>
              <a:rPr lang="ko-KR" altLang="en-US" sz="2000"/>
              <a:t>모델을 </a:t>
            </a:r>
            <a:r>
              <a:rPr lang="en-US" altLang="ko-KR" sz="2000"/>
              <a:t>PC</a:t>
            </a:r>
            <a:r>
              <a:rPr lang="ko-KR" altLang="en-US" sz="2000"/>
              <a:t>에 올려놓는 비용도 비싸 이식성이 떨어짐</a:t>
            </a:r>
          </a:p>
          <a:p>
            <a:pPr lvl="0">
              <a:defRPr/>
            </a:pPr>
            <a:r>
              <a:rPr lang="en-US" altLang="ko-KR" sz="2000"/>
              <a:t>LLM</a:t>
            </a:r>
            <a:r>
              <a:rPr lang="ko-KR" altLang="en-US" sz="2000"/>
              <a:t>을 활용한 서비스를 개발할 때는 현재 개발이 진행되는 환경과 필요한 정확도</a:t>
            </a:r>
            <a:r>
              <a:rPr lang="en-US" altLang="ko-KR" sz="2000"/>
              <a:t>, </a:t>
            </a:r>
            <a:r>
              <a:rPr lang="ko-KR" altLang="en-US" sz="2000"/>
              <a:t>사용될 환경 등을 고려하여 모델을 선정할 필요가 있음</a:t>
            </a:r>
            <a:br>
              <a:rPr lang="ko-KR" altLang="en-US"/>
            </a:b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전체 시스템 구성도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2097566" y="1595976"/>
            <a:ext cx="7996867" cy="4503219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데이터셋 선정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2000"/>
              <a:t>RACE</a:t>
            </a:r>
          </a:p>
          <a:p>
            <a:pPr lvl="1">
              <a:defRPr/>
            </a:pPr>
            <a:r>
              <a:rPr lang="en-US" altLang="ko-KR" sz="2000"/>
              <a:t>28000 </a:t>
            </a:r>
            <a:r>
              <a:rPr lang="ko-KR" altLang="en-US" sz="2000"/>
              <a:t>여개의 지문과 </a:t>
            </a:r>
            <a:r>
              <a:rPr lang="en-US" altLang="ko-KR" sz="2000"/>
              <a:t>10</a:t>
            </a:r>
            <a:r>
              <a:rPr lang="ko-KR" altLang="en-US" sz="2000"/>
              <a:t>만여개의 질문으로 구성된 규모가 큰 영어 객관식 문제 데이터셋</a:t>
            </a:r>
          </a:p>
          <a:p>
            <a:pPr lvl="0">
              <a:defRPr/>
            </a:pPr>
            <a:r>
              <a:rPr lang="en-US" altLang="ko-KR" sz="2000"/>
              <a:t>CLOTH</a:t>
            </a:r>
          </a:p>
          <a:p>
            <a:pPr lvl="1">
              <a:defRPr/>
            </a:pPr>
            <a:r>
              <a:rPr lang="ko-KR" altLang="en-US" sz="2000"/>
              <a:t>영어 빈칸 문제들에 대해 제공하는 데이터셋</a:t>
            </a:r>
            <a:endParaRPr lang="en-US" altLang="ko-KR" sz="2000"/>
          </a:p>
          <a:p>
            <a:pPr lvl="0">
              <a:defRPr/>
            </a:pPr>
            <a:r>
              <a:rPr lang="ko-KR" altLang="en-US" sz="2000"/>
              <a:t>교육청에서 제공하는 한국 수능</a:t>
            </a:r>
            <a:r>
              <a:rPr lang="en-US" altLang="ko-KR" sz="2000"/>
              <a:t>/</a:t>
            </a:r>
            <a:r>
              <a:rPr lang="ko-KR" altLang="en-US" sz="2000"/>
              <a:t>검정고시 문제들</a:t>
            </a:r>
          </a:p>
          <a:p>
            <a:pPr lvl="0">
              <a:defRPr/>
            </a:pPr>
            <a:endParaRPr lang="en-US" altLang="ko-KR" sz="2000"/>
          </a:p>
          <a:p>
            <a:pPr lvl="0">
              <a:defRPr/>
            </a:pPr>
            <a:r>
              <a:rPr lang="ko-KR" altLang="en-US" sz="2000"/>
              <a:t>위의 </a:t>
            </a:r>
            <a:r>
              <a:rPr lang="en-US" altLang="ko-KR" sz="2000"/>
              <a:t>3</a:t>
            </a:r>
            <a:r>
              <a:rPr lang="ko-KR" altLang="en-US" sz="2000"/>
              <a:t>개를 적절히 혼합하여 데이터셋을 구축함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Base Model </a:t>
            </a:r>
            <a:r>
              <a:rPr lang="ko-KR" altLang="en-US"/>
              <a:t>선정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 dirty="0" err="1"/>
              <a:t>파인튜닝이</a:t>
            </a:r>
            <a:r>
              <a:rPr lang="ko-KR" altLang="en-US" sz="2000" dirty="0"/>
              <a:t> 가능한 </a:t>
            </a:r>
            <a:r>
              <a:rPr lang="en-US" altLang="ko-KR" sz="2000" dirty="0" err="1"/>
              <a:t>HuggingFace</a:t>
            </a:r>
            <a:r>
              <a:rPr lang="en-US" altLang="ko-KR" sz="2000" dirty="0"/>
              <a:t> </a:t>
            </a:r>
            <a:r>
              <a:rPr lang="ko-KR" altLang="en-US" sz="2000" dirty="0"/>
              <a:t>오픈 웨이트 공개 모델 중 파라미터 </a:t>
            </a:r>
            <a:r>
              <a:rPr lang="en-US" altLang="ko-KR" sz="2000" dirty="0"/>
              <a:t>4B </a:t>
            </a:r>
            <a:r>
              <a:rPr lang="ko-KR" altLang="en-US" sz="2000" dirty="0"/>
              <a:t>이하인 모델을 </a:t>
            </a:r>
            <a:r>
              <a:rPr lang="en-US" altLang="ko-KR" sz="2000" dirty="0"/>
              <a:t>1</a:t>
            </a:r>
            <a:r>
              <a:rPr lang="ko-KR" altLang="en-US" sz="2000" dirty="0"/>
              <a:t>차적으로 선택</a:t>
            </a:r>
          </a:p>
          <a:p>
            <a:pPr lvl="0">
              <a:defRPr/>
            </a:pPr>
            <a:r>
              <a:rPr lang="ko-KR" altLang="en-US" sz="2000" dirty="0"/>
              <a:t>각 모델의 기술 문서를 참고</a:t>
            </a:r>
          </a:p>
          <a:p>
            <a:pPr lvl="0">
              <a:defRPr/>
            </a:pPr>
            <a:endParaRPr lang="en-US" altLang="ko-KR" sz="2000" dirty="0"/>
          </a:p>
          <a:p>
            <a:pPr lvl="0">
              <a:defRPr/>
            </a:pPr>
            <a:r>
              <a:rPr lang="ko-KR" altLang="en-US" sz="2000" dirty="0"/>
              <a:t>최종 </a:t>
            </a:r>
            <a:r>
              <a:rPr lang="en-US" altLang="ko-KR" sz="2000" dirty="0"/>
              <a:t>Google</a:t>
            </a:r>
            <a:r>
              <a:rPr lang="ko-KR" altLang="en-US" sz="2000" dirty="0"/>
              <a:t>의 </a:t>
            </a:r>
            <a:r>
              <a:rPr lang="en-US" altLang="ko-KR" sz="2000" dirty="0"/>
              <a:t>Gemma3-4B-it </a:t>
            </a:r>
            <a:r>
              <a:rPr lang="ko-KR" altLang="en-US" sz="2000" dirty="0"/>
              <a:t>모델과 </a:t>
            </a:r>
            <a:r>
              <a:rPr lang="en-US" altLang="ko-KR" sz="2000" dirty="0"/>
              <a:t>Microsoft</a:t>
            </a:r>
            <a:r>
              <a:rPr lang="ko-KR" altLang="en-US" sz="2000" dirty="0"/>
              <a:t>의 </a:t>
            </a:r>
            <a:r>
              <a:rPr lang="en-US" altLang="ko-KR" sz="2000" dirty="0"/>
              <a:t>Phi-4-Mini-instruct</a:t>
            </a:r>
            <a:r>
              <a:rPr lang="ko-KR" altLang="en-US" sz="2000" dirty="0"/>
              <a:t>를 최종 모델로 선택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Parameter Effective Finetuning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000" dirty="0"/>
              <a:t>사전 학습 모델을 특정 도메인에 맞게 성능 향상시키기 위해 미세조정을 수행</a:t>
            </a:r>
          </a:p>
          <a:p>
            <a:pPr lvl="0">
              <a:defRPr/>
            </a:pPr>
            <a:r>
              <a:rPr lang="ko-KR" altLang="en-US" sz="2000" dirty="0"/>
              <a:t>전체 파라미터를 업데이트하는 </a:t>
            </a:r>
            <a:r>
              <a:rPr lang="en-US" altLang="ko-KR" sz="2000" dirty="0"/>
              <a:t>Full fine-tuning</a:t>
            </a:r>
            <a:r>
              <a:rPr lang="ko-KR" altLang="en-US" sz="2000" dirty="0"/>
              <a:t>은 연산</a:t>
            </a:r>
            <a:r>
              <a:rPr lang="en-US" altLang="ko-KR" sz="2000" dirty="0"/>
              <a:t>, </a:t>
            </a:r>
            <a:r>
              <a:rPr lang="ko-KR" altLang="en-US" sz="2000" dirty="0"/>
              <a:t>메모리 비용이 매우 커 실용성이 떨어짐</a:t>
            </a:r>
          </a:p>
          <a:p>
            <a:pPr lvl="0">
              <a:defRPr/>
            </a:pPr>
            <a:r>
              <a:rPr lang="ko-KR" altLang="en-US" sz="2000" dirty="0"/>
              <a:t>이에 따라 매개변수 효율 미세조정 </a:t>
            </a:r>
            <a:r>
              <a:rPr lang="en-US" altLang="ko-KR" sz="2000" dirty="0"/>
              <a:t>(PEFT)</a:t>
            </a:r>
            <a:r>
              <a:rPr lang="ko-KR" altLang="en-US" sz="2000" dirty="0"/>
              <a:t>을 적용해 적은 비용으로 </a:t>
            </a:r>
            <a:r>
              <a:rPr lang="ko-KR" altLang="en-US" sz="2000" dirty="0" err="1"/>
              <a:t>파인튜닝을</a:t>
            </a:r>
            <a:r>
              <a:rPr lang="ko-KR" altLang="en-US" sz="2000" dirty="0"/>
              <a:t> 진행</a:t>
            </a:r>
          </a:p>
          <a:p>
            <a:pPr lvl="0">
              <a:defRPr/>
            </a:pPr>
            <a:endParaRPr lang="en-US" altLang="ko-KR" sz="2000" dirty="0"/>
          </a:p>
          <a:p>
            <a:pPr lvl="0">
              <a:defRPr/>
            </a:pPr>
            <a:r>
              <a:rPr lang="en-US" altLang="ko-KR" sz="2000" dirty="0"/>
              <a:t>Low-Rank Adaptation(</a:t>
            </a:r>
            <a:r>
              <a:rPr lang="en-US" altLang="ko-KR" sz="2000" dirty="0" err="1"/>
              <a:t>LoRA</a:t>
            </a:r>
            <a:r>
              <a:rPr lang="en-US" altLang="ko-KR" sz="2000" dirty="0"/>
              <a:t>)</a:t>
            </a:r>
            <a:r>
              <a:rPr lang="ko-KR" altLang="en-US" sz="2000" dirty="0"/>
              <a:t>은 </a:t>
            </a:r>
            <a:r>
              <a:rPr lang="en-US" altLang="ko-KR" sz="2000" dirty="0"/>
              <a:t>PEFT </a:t>
            </a:r>
            <a:r>
              <a:rPr lang="ko-KR" altLang="en-US" sz="2000" dirty="0"/>
              <a:t>기법 중 하나로 기존 베이스 모델의 가중치를 동결 후 별도로 구분된 어댑터를 학습하는 방식</a:t>
            </a:r>
          </a:p>
          <a:p>
            <a:pPr lvl="0">
              <a:defRPr/>
            </a:pPr>
            <a:r>
              <a:rPr lang="ko-KR" altLang="en-US" sz="2000" dirty="0"/>
              <a:t>모델 추론 시에는 기존 모델의 출력과 어댑터의 출력을 더해 미세조정의 효과를 냄</a:t>
            </a:r>
          </a:p>
          <a:p>
            <a:pPr lvl="0">
              <a:defRPr/>
            </a:pPr>
            <a:r>
              <a:rPr lang="en-US" altLang="ko-KR" sz="2000" dirty="0" err="1"/>
              <a:t>LoRA</a:t>
            </a:r>
            <a:r>
              <a:rPr lang="en-US" altLang="ko-KR" sz="2000" dirty="0"/>
              <a:t> </a:t>
            </a:r>
            <a:r>
              <a:rPr lang="ko-KR" altLang="en-US" sz="2000" dirty="0"/>
              <a:t>기법을 통해 </a:t>
            </a:r>
            <a:r>
              <a:rPr lang="en-US" altLang="ko-KR" sz="2000" dirty="0"/>
              <a:t>Full fine-tuning</a:t>
            </a:r>
            <a:r>
              <a:rPr lang="ko-KR" altLang="en-US" sz="2000" dirty="0"/>
              <a:t>에 비해 최대 </a:t>
            </a:r>
            <a:r>
              <a:rPr lang="en-US" altLang="ko-KR" sz="2000" dirty="0"/>
              <a:t>3</a:t>
            </a:r>
            <a:r>
              <a:rPr lang="ko-KR" altLang="en-US" sz="2000" dirty="0"/>
              <a:t>배 까지 하드웨어 성능 요구를 낮출 수 있음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파인튜닝 모델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000"/>
              <a:t>모델에 데이터셋의 정보를 바탕으로 문제, 지문, 선지와 정답을 하나의 프롬프트로 가공 후 학습 데이터로 제공</a:t>
            </a:r>
          </a:p>
          <a:p>
            <a:pPr lvl="0">
              <a:defRPr/>
            </a:pPr>
            <a:r>
              <a:rPr lang="ko-KR" altLang="en-US" sz="2000"/>
              <a:t>정답에는 별도의 해설 데이터를 제공하지 않고 선지 문자 하나만을 제공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79260" y="2813991"/>
            <a:ext cx="5283200" cy="2794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6000" y="2819870"/>
            <a:ext cx="5283200" cy="2794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모델 데이터 생성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sz="2000"/>
              <a:t>STaR(Self-Taught Reasoner)는 베이스 모델의 추론을 통해 문제의 해설을 생성후 정답 여부를 필터링</a:t>
            </a:r>
          </a:p>
          <a:p>
            <a:pPr lvl="0">
              <a:defRPr/>
            </a:pPr>
            <a:r>
              <a:rPr lang="ko-KR" altLang="en-US" sz="2000"/>
              <a:t>모델이 맞추지 못한 문제의 경우 모델에 정답 힌트를 주고 다시 해설을 생성하게 하는 합리화 과정을 통해 데이터 셋에 대한 해설을 다시 생성</a:t>
            </a:r>
          </a:p>
          <a:p>
            <a:pPr lvl="0">
              <a:defRPr/>
            </a:pPr>
            <a:r>
              <a:rPr lang="ko-KR" altLang="en-US" sz="2000"/>
              <a:t>이렇게 만들어진 해설 포함 데이터로 모델을 학습 시키고, 이 과정을 반복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32223" y="3219685"/>
            <a:ext cx="5283200" cy="2794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096000" y="3207926"/>
            <a:ext cx="5283200" cy="2794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교차">
  <a:themeElements>
    <a:clrScheme name="교차">
      <a:dk1>
        <a:srgbClr val="264c72"/>
      </a:dk1>
      <a:lt1>
        <a:srgbClr val="ffffff"/>
      </a:lt1>
      <a:dk2>
        <a:srgbClr val="347775"/>
      </a:dk2>
      <a:lt2>
        <a:srgbClr val="d7d7d7"/>
      </a:lt2>
      <a:accent1>
        <a:srgbClr val="63a6a4"/>
      </a:accent1>
      <a:accent2>
        <a:srgbClr val="323232"/>
      </a:accent2>
      <a:accent3>
        <a:srgbClr val="9d9c9c"/>
      </a:accent3>
      <a:accent4>
        <a:srgbClr val="c1c0c0"/>
      </a:accent4>
      <a:accent5>
        <a:srgbClr val="e5e4e4"/>
      </a:accent5>
      <a:accent6>
        <a:srgbClr val="716340"/>
      </a:accent6>
      <a:hlink>
        <a:srgbClr val="f9f1d3"/>
      </a:hlink>
      <a:folHlink>
        <a:srgbClr val="e2cdb0"/>
      </a:folHlink>
    </a:clrScheme>
    <a:fontScheme name="교차">
      <a:majorFont>
        <a:latin typeface="Arial"/>
        <a:ea typeface=""/>
        <a:cs typeface=""/>
        <a:font script="Jpan" typeface="MS PGothic"/>
        <a:font script="Hang" typeface="한컴 윤고딕 240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MS PGothic"/>
        <a:font script="Hang" typeface="한컴 윤고딕 230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교차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path path="rect">
            <a:fillToRect l="100000" t="100000" r="100000" b="100000"/>
          </a:path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reflection blurRad="12700" stA="26000" endPos="28000" dist="381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hueMod val="100000"/>
                <a:satMod val="100000"/>
              </a:schemeClr>
            </a:gs>
            <a:gs pos="100000">
              <a:schemeClr val="phClr">
                <a:shade val="30000"/>
                <a:satMod val="8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shade val="50000"/>
                <a:satMod val="7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789</ep:Words>
  <ep:PresentationFormat>와이드스크린</ep:PresentationFormat>
  <ep:Paragraphs>80</ep:Paragraphs>
  <ep:Slides>17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교차</vt:lpstr>
      <vt:lpstr>LOP</vt:lpstr>
      <vt:lpstr>LOP</vt:lpstr>
      <vt:lpstr>최종 결과</vt:lpstr>
      <vt:lpstr>시연</vt:lpstr>
      <vt:lpstr>결론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2025-09-21T10:45:02.000</dcterms:created>
  <dc:creator>형원 강</dc:creator>
  <cp:lastModifiedBy>sck08</cp:lastModifiedBy>
  <dcterms:modified xsi:type="dcterms:W3CDTF">2025-09-29T07:25:48.179</dcterms:modified>
  <cp:revision>17</cp:revision>
  <cp:version/>
</cp:coreProperties>
</file>

<file path=docProps/thumbnail.jpeg>
</file>